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63" r:id="rId3"/>
    <p:sldId id="264" r:id="rId4"/>
    <p:sldId id="265" r:id="rId5"/>
    <p:sldId id="266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2FE18B-F6AA-4D29-AC15-22A7EDF1EA6C}" v="196" dt="2026-01-15T10:29:31.9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447" autoAdjust="0"/>
  </p:normalViewPr>
  <p:slideViewPr>
    <p:cSldViewPr snapToGrid="0">
      <p:cViewPr varScale="1">
        <p:scale>
          <a:sx n="59" d="100"/>
          <a:sy n="59" d="100"/>
        </p:scale>
        <p:origin x="924" y="52"/>
      </p:cViewPr>
      <p:guideLst/>
    </p:cSldViewPr>
  </p:slideViewPr>
  <p:outlineViewPr>
    <p:cViewPr>
      <p:scale>
        <a:sx n="33" d="100"/>
        <a:sy n="33" d="100"/>
      </p:scale>
      <p:origin x="0" y="-33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AS PETTIT - STUDENT" userId="c0187007-d81e-4731-b531-09a4acaab630" providerId="ADAL" clId="{1845B8E1-B4B5-4804-9C0F-75C7339D749D}"/>
    <pc:docChg chg="undo redo custSel addSld delSld modSld">
      <pc:chgData name="TOMAS PETTIT - STUDENT" userId="c0187007-d81e-4731-b531-09a4acaab630" providerId="ADAL" clId="{1845B8E1-B4B5-4804-9C0F-75C7339D749D}" dt="2026-01-15T10:36:10.152" v="2434" actId="207"/>
      <pc:docMkLst>
        <pc:docMk/>
      </pc:docMkLst>
      <pc:sldChg chg="modSp mod">
        <pc:chgData name="TOMAS PETTIT - STUDENT" userId="c0187007-d81e-4731-b531-09a4acaab630" providerId="ADAL" clId="{1845B8E1-B4B5-4804-9C0F-75C7339D749D}" dt="2025-12-29T21:59:25.531" v="3" actId="14100"/>
        <pc:sldMkLst>
          <pc:docMk/>
          <pc:sldMk cId="2848109609" sldId="256"/>
        </pc:sldMkLst>
        <pc:spChg chg="mod">
          <ac:chgData name="TOMAS PETTIT - STUDENT" userId="c0187007-d81e-4731-b531-09a4acaab630" providerId="ADAL" clId="{1845B8E1-B4B5-4804-9C0F-75C7339D749D}" dt="2025-12-29T21:59:25.531" v="3" actId="14100"/>
          <ac:spMkLst>
            <pc:docMk/>
            <pc:sldMk cId="2848109609" sldId="256"/>
            <ac:spMk id="3" creationId="{00000000-0000-0000-0000-000000000000}"/>
          </ac:spMkLst>
        </pc:spChg>
        <pc:spChg chg="mod">
          <ac:chgData name="TOMAS PETTIT - STUDENT" userId="c0187007-d81e-4731-b531-09a4acaab630" providerId="ADAL" clId="{1845B8E1-B4B5-4804-9C0F-75C7339D749D}" dt="2025-12-29T21:59:23.052" v="2" actId="14100"/>
          <ac:spMkLst>
            <pc:docMk/>
            <pc:sldMk cId="2848109609" sldId="256"/>
            <ac:spMk id="4" creationId="{4C96CDAB-FD12-7649-86AF-DCC735846935}"/>
          </ac:spMkLst>
        </pc:spChg>
      </pc:sldChg>
      <pc:sldChg chg="del">
        <pc:chgData name="TOMAS PETTIT - STUDENT" userId="c0187007-d81e-4731-b531-09a4acaab630" providerId="ADAL" clId="{1845B8E1-B4B5-4804-9C0F-75C7339D749D}" dt="2026-01-14T20:17:00.817" v="2182" actId="47"/>
        <pc:sldMkLst>
          <pc:docMk/>
          <pc:sldMk cId="409518802" sldId="257"/>
        </pc:sldMkLst>
      </pc:sldChg>
      <pc:sldChg chg="addSp delSp modSp del mod">
        <pc:chgData name="TOMAS PETTIT - STUDENT" userId="c0187007-d81e-4731-b531-09a4acaab630" providerId="ADAL" clId="{1845B8E1-B4B5-4804-9C0F-75C7339D749D}" dt="2026-01-14T20:17:06.418" v="2190" actId="47"/>
        <pc:sldMkLst>
          <pc:docMk/>
          <pc:sldMk cId="3431013178" sldId="258"/>
        </pc:sldMkLst>
      </pc:sldChg>
      <pc:sldChg chg="addSp modSp del mod">
        <pc:chgData name="TOMAS PETTIT - STUDENT" userId="c0187007-d81e-4731-b531-09a4acaab630" providerId="ADAL" clId="{1845B8E1-B4B5-4804-9C0F-75C7339D749D}" dt="2026-01-14T20:03:00.446" v="1558" actId="47"/>
        <pc:sldMkLst>
          <pc:docMk/>
          <pc:sldMk cId="257360081" sldId="261"/>
        </pc:sldMkLst>
      </pc:sldChg>
      <pc:sldChg chg="del">
        <pc:chgData name="TOMAS PETTIT - STUDENT" userId="c0187007-d81e-4731-b531-09a4acaab630" providerId="ADAL" clId="{1845B8E1-B4B5-4804-9C0F-75C7339D749D}" dt="2026-01-14T20:35:05.734" v="2396" actId="47"/>
        <pc:sldMkLst>
          <pc:docMk/>
          <pc:sldMk cId="4092752107" sldId="262"/>
        </pc:sldMkLst>
      </pc:sldChg>
      <pc:sldChg chg="addSp delSp modSp new mod modAnim">
        <pc:chgData name="TOMAS PETTIT - STUDENT" userId="c0187007-d81e-4731-b531-09a4acaab630" providerId="ADAL" clId="{1845B8E1-B4B5-4804-9C0F-75C7339D749D}" dt="2026-01-15T10:27:46.299" v="2423" actId="14100"/>
        <pc:sldMkLst>
          <pc:docMk/>
          <pc:sldMk cId="4101635067" sldId="263"/>
        </pc:sldMkLst>
        <pc:spChg chg="mod">
          <ac:chgData name="TOMAS PETTIT - STUDENT" userId="c0187007-d81e-4731-b531-09a4acaab630" providerId="ADAL" clId="{1845B8E1-B4B5-4804-9C0F-75C7339D749D}" dt="2026-01-15T10:27:46.299" v="2423" actId="14100"/>
          <ac:spMkLst>
            <pc:docMk/>
            <pc:sldMk cId="4101635067" sldId="263"/>
            <ac:spMk id="2" creationId="{27026167-D625-A961-5D35-D516778AC500}"/>
          </ac:spMkLst>
        </pc:spChg>
        <pc:spChg chg="add mod">
          <ac:chgData name="TOMAS PETTIT - STUDENT" userId="c0187007-d81e-4731-b531-09a4acaab630" providerId="ADAL" clId="{1845B8E1-B4B5-4804-9C0F-75C7339D749D}" dt="2026-01-13T13:22:31.184" v="1116" actId="1076"/>
          <ac:spMkLst>
            <pc:docMk/>
            <pc:sldMk cId="4101635067" sldId="263"/>
            <ac:spMk id="3" creationId="{2D82D31C-CB24-F93B-B1AE-2C5F29E54FDB}"/>
          </ac:spMkLst>
        </pc:spChg>
        <pc:spChg chg="add mod">
          <ac:chgData name="TOMAS PETTIT - STUDENT" userId="c0187007-d81e-4731-b531-09a4acaab630" providerId="ADAL" clId="{1845B8E1-B4B5-4804-9C0F-75C7339D749D}" dt="2026-01-13T13:25:23.903" v="1155" actId="14100"/>
          <ac:spMkLst>
            <pc:docMk/>
            <pc:sldMk cId="4101635067" sldId="263"/>
            <ac:spMk id="4" creationId="{CB8F5E0C-88B1-54A8-E95B-12834672DCE5}"/>
          </ac:spMkLst>
        </pc:spChg>
        <pc:spChg chg="add mod">
          <ac:chgData name="TOMAS PETTIT - STUDENT" userId="c0187007-d81e-4731-b531-09a4acaab630" providerId="ADAL" clId="{1845B8E1-B4B5-4804-9C0F-75C7339D749D}" dt="2026-01-15T08:29:44.805" v="2407" actId="113"/>
          <ac:spMkLst>
            <pc:docMk/>
            <pc:sldMk cId="4101635067" sldId="263"/>
            <ac:spMk id="6" creationId="{AF23D525-77C7-B52B-D377-8A24C1C469B4}"/>
          </ac:spMkLst>
        </pc:spChg>
        <pc:spChg chg="add mod">
          <ac:chgData name="TOMAS PETTIT - STUDENT" userId="c0187007-d81e-4731-b531-09a4acaab630" providerId="ADAL" clId="{1845B8E1-B4B5-4804-9C0F-75C7339D749D}" dt="2026-01-13T13:25:04.115" v="1154" actId="255"/>
          <ac:spMkLst>
            <pc:docMk/>
            <pc:sldMk cId="4101635067" sldId="263"/>
            <ac:spMk id="8" creationId="{AC78072D-3119-05C2-9CC0-4604404562AB}"/>
          </ac:spMkLst>
        </pc:spChg>
        <pc:spChg chg="add mod">
          <ac:chgData name="TOMAS PETTIT - STUDENT" userId="c0187007-d81e-4731-b531-09a4acaab630" providerId="ADAL" clId="{1845B8E1-B4B5-4804-9C0F-75C7339D749D}" dt="2026-01-13T13:23:23.486" v="1122" actId="207"/>
          <ac:spMkLst>
            <pc:docMk/>
            <pc:sldMk cId="4101635067" sldId="263"/>
            <ac:spMk id="10" creationId="{484396F5-486B-5843-03FF-6A3CD38A0656}"/>
          </ac:spMkLst>
        </pc:spChg>
        <pc:spChg chg="add mod">
          <ac:chgData name="TOMAS PETTIT - STUDENT" userId="c0187007-d81e-4731-b531-09a4acaab630" providerId="ADAL" clId="{1845B8E1-B4B5-4804-9C0F-75C7339D749D}" dt="2026-01-13T13:23:23.486" v="1122" actId="207"/>
          <ac:spMkLst>
            <pc:docMk/>
            <pc:sldMk cId="4101635067" sldId="263"/>
            <ac:spMk id="11" creationId="{4AEE26BA-2F19-FFC3-4570-2E223AF4DE08}"/>
          </ac:spMkLst>
        </pc:spChg>
        <pc:spChg chg="add mod">
          <ac:chgData name="TOMAS PETTIT - STUDENT" userId="c0187007-d81e-4731-b531-09a4acaab630" providerId="ADAL" clId="{1845B8E1-B4B5-4804-9C0F-75C7339D749D}" dt="2026-01-13T13:23:27.452" v="1123" actId="207"/>
          <ac:spMkLst>
            <pc:docMk/>
            <pc:sldMk cId="4101635067" sldId="263"/>
            <ac:spMk id="13" creationId="{EBDC6053-3687-E420-CC61-1657B01CB514}"/>
          </ac:spMkLst>
        </pc:spChg>
        <pc:spChg chg="add mod">
          <ac:chgData name="TOMAS PETTIT - STUDENT" userId="c0187007-d81e-4731-b531-09a4acaab630" providerId="ADAL" clId="{1845B8E1-B4B5-4804-9C0F-75C7339D749D}" dt="2026-01-13T13:23:27.452" v="1123" actId="207"/>
          <ac:spMkLst>
            <pc:docMk/>
            <pc:sldMk cId="4101635067" sldId="263"/>
            <ac:spMk id="14" creationId="{280A7461-DB13-E908-5984-8E742DB2B92E}"/>
          </ac:spMkLst>
        </pc:spChg>
        <pc:spChg chg="add mod">
          <ac:chgData name="TOMAS PETTIT - STUDENT" userId="c0187007-d81e-4731-b531-09a4acaab630" providerId="ADAL" clId="{1845B8E1-B4B5-4804-9C0F-75C7339D749D}" dt="2026-01-13T13:23:29.076" v="1124" actId="207"/>
          <ac:spMkLst>
            <pc:docMk/>
            <pc:sldMk cId="4101635067" sldId="263"/>
            <ac:spMk id="16" creationId="{3C388E9B-D3F1-60EC-F83C-1E86AC9DEA5A}"/>
          </ac:spMkLst>
        </pc:spChg>
        <pc:spChg chg="add mod">
          <ac:chgData name="TOMAS PETTIT - STUDENT" userId="c0187007-d81e-4731-b531-09a4acaab630" providerId="ADAL" clId="{1845B8E1-B4B5-4804-9C0F-75C7339D749D}" dt="2026-01-13T13:23:29.076" v="1124" actId="207"/>
          <ac:spMkLst>
            <pc:docMk/>
            <pc:sldMk cId="4101635067" sldId="263"/>
            <ac:spMk id="17" creationId="{3A42FF3A-8E99-16C8-46C0-4F49ECD135A2}"/>
          </ac:spMkLst>
        </pc:spChg>
        <pc:grpChg chg="add mod">
          <ac:chgData name="TOMAS PETTIT - STUDENT" userId="c0187007-d81e-4731-b531-09a4acaab630" providerId="ADAL" clId="{1845B8E1-B4B5-4804-9C0F-75C7339D749D}" dt="2026-01-13T13:23:23.486" v="1122" actId="207"/>
          <ac:grpSpMkLst>
            <pc:docMk/>
            <pc:sldMk cId="4101635067" sldId="263"/>
            <ac:grpSpMk id="9" creationId="{61135A2A-904C-0047-E626-BBC8A409D897}"/>
          </ac:grpSpMkLst>
        </pc:grpChg>
        <pc:grpChg chg="add mod">
          <ac:chgData name="TOMAS PETTIT - STUDENT" userId="c0187007-d81e-4731-b531-09a4acaab630" providerId="ADAL" clId="{1845B8E1-B4B5-4804-9C0F-75C7339D749D}" dt="2026-01-13T13:23:27.452" v="1123" actId="207"/>
          <ac:grpSpMkLst>
            <pc:docMk/>
            <pc:sldMk cId="4101635067" sldId="263"/>
            <ac:grpSpMk id="12" creationId="{0A7A2CF4-85CC-EB8E-8E41-7A2C372DED04}"/>
          </ac:grpSpMkLst>
        </pc:grpChg>
        <pc:grpChg chg="add mod">
          <ac:chgData name="TOMAS PETTIT - STUDENT" userId="c0187007-d81e-4731-b531-09a4acaab630" providerId="ADAL" clId="{1845B8E1-B4B5-4804-9C0F-75C7339D749D}" dt="2026-01-13T13:24:58.936" v="1153" actId="14100"/>
          <ac:grpSpMkLst>
            <pc:docMk/>
            <pc:sldMk cId="4101635067" sldId="263"/>
            <ac:grpSpMk id="15" creationId="{DB8EF2B2-C9C9-DC0C-BB56-A1FBE6D7496D}"/>
          </ac:grpSpMkLst>
        </pc:grpChg>
      </pc:sldChg>
      <pc:sldChg chg="addSp delSp modSp new mod modAnim">
        <pc:chgData name="TOMAS PETTIT - STUDENT" userId="c0187007-d81e-4731-b531-09a4acaab630" providerId="ADAL" clId="{1845B8E1-B4B5-4804-9C0F-75C7339D749D}" dt="2026-01-15T10:28:27.744" v="2424" actId="20577"/>
        <pc:sldMkLst>
          <pc:docMk/>
          <pc:sldMk cId="2357472891" sldId="264"/>
        </pc:sldMkLst>
        <pc:spChg chg="mod">
          <ac:chgData name="TOMAS PETTIT - STUDENT" userId="c0187007-d81e-4731-b531-09a4acaab630" providerId="ADAL" clId="{1845B8E1-B4B5-4804-9C0F-75C7339D749D}" dt="2026-01-14T20:16:53.697" v="2181" actId="20577"/>
          <ac:spMkLst>
            <pc:docMk/>
            <pc:sldMk cId="2357472891" sldId="264"/>
            <ac:spMk id="2" creationId="{B22DFD3F-0302-2A7A-9C2E-8618BC643F2E}"/>
          </ac:spMkLst>
        </pc:spChg>
        <pc:spChg chg="add mod">
          <ac:chgData name="TOMAS PETTIT - STUDENT" userId="c0187007-d81e-4731-b531-09a4acaab630" providerId="ADAL" clId="{1845B8E1-B4B5-4804-9C0F-75C7339D749D}" dt="2026-01-13T13:15:59.656" v="938" actId="14100"/>
          <ac:spMkLst>
            <pc:docMk/>
            <pc:sldMk cId="2357472891" sldId="264"/>
            <ac:spMk id="4" creationId="{22CF4B8D-FE79-037E-6183-E44B8200B654}"/>
          </ac:spMkLst>
        </pc:spChg>
        <pc:graphicFrameChg chg="add mod modGraphic">
          <ac:chgData name="TOMAS PETTIT - STUDENT" userId="c0187007-d81e-4731-b531-09a4acaab630" providerId="ADAL" clId="{1845B8E1-B4B5-4804-9C0F-75C7339D749D}" dt="2026-01-15T10:28:27.744" v="2424" actId="20577"/>
          <ac:graphicFrameMkLst>
            <pc:docMk/>
            <pc:sldMk cId="2357472891" sldId="264"/>
            <ac:graphicFrameMk id="8" creationId="{318B3DB1-3F12-877A-3828-240A569990EB}"/>
          </ac:graphicFrameMkLst>
        </pc:graphicFrameChg>
        <pc:picChg chg="add mod modCrop">
          <ac:chgData name="TOMAS PETTIT - STUDENT" userId="c0187007-d81e-4731-b531-09a4acaab630" providerId="ADAL" clId="{1845B8E1-B4B5-4804-9C0F-75C7339D749D}" dt="2026-01-13T13:15:57.098" v="937" actId="14100"/>
          <ac:picMkLst>
            <pc:docMk/>
            <pc:sldMk cId="2357472891" sldId="264"/>
            <ac:picMk id="5" creationId="{82B0D591-05A6-2DA9-D922-B5C6B52FC2A9}"/>
          </ac:picMkLst>
        </pc:picChg>
      </pc:sldChg>
      <pc:sldChg chg="addSp delSp modSp add mod setBg modAnim">
        <pc:chgData name="TOMAS PETTIT - STUDENT" userId="c0187007-d81e-4731-b531-09a4acaab630" providerId="ADAL" clId="{1845B8E1-B4B5-4804-9C0F-75C7339D749D}" dt="2026-01-15T10:36:10.152" v="2434" actId="207"/>
        <pc:sldMkLst>
          <pc:docMk/>
          <pc:sldMk cId="1456612553" sldId="265"/>
        </pc:sldMkLst>
        <pc:spChg chg="mod">
          <ac:chgData name="TOMAS PETTIT - STUDENT" userId="c0187007-d81e-4731-b531-09a4acaab630" providerId="ADAL" clId="{1845B8E1-B4B5-4804-9C0F-75C7339D749D}" dt="2026-01-15T10:27:40.109" v="2422" actId="14100"/>
          <ac:spMkLst>
            <pc:docMk/>
            <pc:sldMk cId="1456612553" sldId="265"/>
            <ac:spMk id="2" creationId="{02AC08E4-3036-FF89-94CE-EE1D95135FC6}"/>
          </ac:spMkLst>
        </pc:spChg>
        <pc:spChg chg="add mod">
          <ac:chgData name="TOMAS PETTIT - STUDENT" userId="c0187007-d81e-4731-b531-09a4acaab630" providerId="ADAL" clId="{1845B8E1-B4B5-4804-9C0F-75C7339D749D}" dt="2026-01-14T20:34:58.466" v="2395" actId="20577"/>
          <ac:spMkLst>
            <pc:docMk/>
            <pc:sldMk cId="1456612553" sldId="265"/>
            <ac:spMk id="3" creationId="{90FAA017-BAC4-8E86-FE35-650370B44C62}"/>
          </ac:spMkLst>
        </pc:spChg>
        <pc:spChg chg="add mod">
          <ac:chgData name="TOMAS PETTIT - STUDENT" userId="c0187007-d81e-4731-b531-09a4acaab630" providerId="ADAL" clId="{1845B8E1-B4B5-4804-9C0F-75C7339D749D}" dt="2026-01-15T10:36:10.152" v="2434" actId="207"/>
          <ac:spMkLst>
            <pc:docMk/>
            <pc:sldMk cId="1456612553" sldId="265"/>
            <ac:spMk id="5" creationId="{8DDE7936-6473-A88A-3EEB-CF01AE390DE8}"/>
          </ac:spMkLst>
        </pc:spChg>
        <pc:spChg chg="add mod">
          <ac:chgData name="TOMAS PETTIT - STUDENT" userId="c0187007-d81e-4731-b531-09a4acaab630" providerId="ADAL" clId="{1845B8E1-B4B5-4804-9C0F-75C7339D749D}" dt="2026-01-14T20:22:56.407" v="2316" actId="1076"/>
          <ac:spMkLst>
            <pc:docMk/>
            <pc:sldMk cId="1456612553" sldId="265"/>
            <ac:spMk id="8" creationId="{2CDA18B4-CE3B-EDE4-C7AB-AD71D52441AE}"/>
          </ac:spMkLst>
        </pc:spChg>
        <pc:spChg chg="add mod">
          <ac:chgData name="TOMAS PETTIT - STUDENT" userId="c0187007-d81e-4731-b531-09a4acaab630" providerId="ADAL" clId="{1845B8E1-B4B5-4804-9C0F-75C7339D749D}" dt="2026-01-15T10:36:10.152" v="2434" actId="207"/>
          <ac:spMkLst>
            <pc:docMk/>
            <pc:sldMk cId="1456612553" sldId="265"/>
            <ac:spMk id="9" creationId="{E25BCDDE-73F1-F600-8475-4B17DE0D36BD}"/>
          </ac:spMkLst>
        </pc:spChg>
        <pc:spChg chg="mod">
          <ac:chgData name="TOMAS PETTIT - STUDENT" userId="c0187007-d81e-4731-b531-09a4acaab630" providerId="ADAL" clId="{1845B8E1-B4B5-4804-9C0F-75C7339D749D}" dt="2026-01-15T10:36:07.737" v="2433" actId="207"/>
          <ac:spMkLst>
            <pc:docMk/>
            <pc:sldMk cId="1456612553" sldId="265"/>
            <ac:spMk id="11" creationId="{7F83942A-088C-F5B7-EBDF-ADFE0354EA43}"/>
          </ac:spMkLst>
        </pc:spChg>
        <pc:spChg chg="add del">
          <ac:chgData name="TOMAS PETTIT - STUDENT" userId="c0187007-d81e-4731-b531-09a4acaab630" providerId="ADAL" clId="{1845B8E1-B4B5-4804-9C0F-75C7339D749D}" dt="2026-01-14T19:53:41.926" v="1227" actId="26606"/>
          <ac:spMkLst>
            <pc:docMk/>
            <pc:sldMk cId="1456612553" sldId="265"/>
            <ac:spMk id="12" creationId="{3C24AD16-9F4A-4A69-944A-349EEE889102}"/>
          </ac:spMkLst>
        </pc:spChg>
        <pc:spChg chg="mod">
          <ac:chgData name="TOMAS PETTIT - STUDENT" userId="c0187007-d81e-4731-b531-09a4acaab630" providerId="ADAL" clId="{1845B8E1-B4B5-4804-9C0F-75C7339D749D}" dt="2026-01-15T10:36:07.737" v="2433" actId="207"/>
          <ac:spMkLst>
            <pc:docMk/>
            <pc:sldMk cId="1456612553" sldId="265"/>
            <ac:spMk id="12" creationId="{91A7A34D-F886-1F4A-572A-04DAC5540BA0}"/>
          </ac:spMkLst>
        </pc:spChg>
        <pc:spChg chg="mod">
          <ac:chgData name="TOMAS PETTIT - STUDENT" userId="c0187007-d81e-4731-b531-09a4acaab630" providerId="ADAL" clId="{1845B8E1-B4B5-4804-9C0F-75C7339D749D}" dt="2026-01-15T10:35:56.807" v="2432" actId="207"/>
          <ac:spMkLst>
            <pc:docMk/>
            <pc:sldMk cId="1456612553" sldId="265"/>
            <ac:spMk id="14" creationId="{6DE52469-FB75-67C8-4585-4202C1A5C1B4}"/>
          </ac:spMkLst>
        </pc:spChg>
        <pc:spChg chg="mod">
          <ac:chgData name="TOMAS PETTIT - STUDENT" userId="c0187007-d81e-4731-b531-09a4acaab630" providerId="ADAL" clId="{1845B8E1-B4B5-4804-9C0F-75C7339D749D}" dt="2026-01-15T10:35:56.807" v="2432" actId="207"/>
          <ac:spMkLst>
            <pc:docMk/>
            <pc:sldMk cId="1456612553" sldId="265"/>
            <ac:spMk id="15" creationId="{BB0EF165-BFCC-C16E-AD69-D73F0E9E501F}"/>
          </ac:spMkLst>
        </pc:spChg>
        <pc:grpChg chg="add mod ord">
          <ac:chgData name="TOMAS PETTIT - STUDENT" userId="c0187007-d81e-4731-b531-09a4acaab630" providerId="ADAL" clId="{1845B8E1-B4B5-4804-9C0F-75C7339D749D}" dt="2026-01-15T10:36:10.152" v="2434" actId="207"/>
          <ac:grpSpMkLst>
            <pc:docMk/>
            <pc:sldMk cId="1456612553" sldId="265"/>
            <ac:grpSpMk id="4" creationId="{D7A8DB35-2A15-E66F-757A-8B4D143560DB}"/>
          </ac:grpSpMkLst>
        </pc:grpChg>
        <pc:grpChg chg="add mod">
          <ac:chgData name="TOMAS PETTIT - STUDENT" userId="c0187007-d81e-4731-b531-09a4acaab630" providerId="ADAL" clId="{1845B8E1-B4B5-4804-9C0F-75C7339D749D}" dt="2026-01-15T10:36:07.737" v="2433" actId="207"/>
          <ac:grpSpMkLst>
            <pc:docMk/>
            <pc:sldMk cId="1456612553" sldId="265"/>
            <ac:grpSpMk id="10" creationId="{51BF044D-6E75-39C1-9B66-BB7197D8F5F4}"/>
          </ac:grpSpMkLst>
        </pc:grpChg>
        <pc:grpChg chg="add mod">
          <ac:chgData name="TOMAS PETTIT - STUDENT" userId="c0187007-d81e-4731-b531-09a4acaab630" providerId="ADAL" clId="{1845B8E1-B4B5-4804-9C0F-75C7339D749D}" dt="2026-01-15T10:35:56.807" v="2432" actId="207"/>
          <ac:grpSpMkLst>
            <pc:docMk/>
            <pc:sldMk cId="1456612553" sldId="265"/>
            <ac:grpSpMk id="13" creationId="{BFDC27FE-C97E-F7F0-26EE-04844A3D1AB3}"/>
          </ac:grpSpMkLst>
        </pc:grpChg>
        <pc:picChg chg="add del mod">
          <ac:chgData name="TOMAS PETTIT - STUDENT" userId="c0187007-d81e-4731-b531-09a4acaab630" providerId="ADAL" clId="{1845B8E1-B4B5-4804-9C0F-75C7339D749D}" dt="2026-01-14T13:12:13.476" v="1220" actId="478"/>
          <ac:picMkLst>
            <pc:docMk/>
            <pc:sldMk cId="1456612553" sldId="265"/>
            <ac:picMk id="4" creationId="{8DA86FA0-B4E9-5B3A-4B2C-94BA02FD5837}"/>
          </ac:picMkLst>
        </pc:picChg>
        <pc:picChg chg="add del mod ord">
          <ac:chgData name="TOMAS PETTIT - STUDENT" userId="c0187007-d81e-4731-b531-09a4acaab630" providerId="ADAL" clId="{1845B8E1-B4B5-4804-9C0F-75C7339D749D}" dt="2026-01-14T20:31:58.614" v="2382" actId="14100"/>
          <ac:picMkLst>
            <pc:docMk/>
            <pc:sldMk cId="1456612553" sldId="265"/>
            <ac:picMk id="6" creationId="{69FCD2BF-F51C-EB64-7F07-3E44AB3BF77F}"/>
          </ac:picMkLst>
        </pc:picChg>
        <pc:picChg chg="add mod">
          <ac:chgData name="TOMAS PETTIT - STUDENT" userId="c0187007-d81e-4731-b531-09a4acaab630" providerId="ADAL" clId="{1845B8E1-B4B5-4804-9C0F-75C7339D749D}" dt="2026-01-14T20:25:16.005" v="2335" actId="1076"/>
          <ac:picMkLst>
            <pc:docMk/>
            <pc:sldMk cId="1456612553" sldId="265"/>
            <ac:picMk id="7" creationId="{A6F01BEF-A15A-DE0E-D20B-81138EEEAB51}"/>
          </ac:picMkLst>
        </pc:picChg>
      </pc:sldChg>
      <pc:sldChg chg="addSp delSp modSp add mod">
        <pc:chgData name="TOMAS PETTIT - STUDENT" userId="c0187007-d81e-4731-b531-09a4acaab630" providerId="ADAL" clId="{1845B8E1-B4B5-4804-9C0F-75C7339D749D}" dt="2026-01-15T10:29:31.927" v="2431" actId="14838"/>
        <pc:sldMkLst>
          <pc:docMk/>
          <pc:sldMk cId="3710813499" sldId="266"/>
        </pc:sldMkLst>
        <pc:spChg chg="mod">
          <ac:chgData name="TOMAS PETTIT - STUDENT" userId="c0187007-d81e-4731-b531-09a4acaab630" providerId="ADAL" clId="{1845B8E1-B4B5-4804-9C0F-75C7339D749D}" dt="2026-01-15T10:27:34.637" v="2421" actId="14100"/>
          <ac:spMkLst>
            <pc:docMk/>
            <pc:sldMk cId="3710813499" sldId="266"/>
            <ac:spMk id="2" creationId="{212B7EC6-99E4-E962-9900-CA27A92891E1}"/>
          </ac:spMkLst>
        </pc:spChg>
        <pc:spChg chg="add mod">
          <ac:chgData name="TOMAS PETTIT - STUDENT" userId="c0187007-d81e-4731-b531-09a4acaab630" providerId="ADAL" clId="{1845B8E1-B4B5-4804-9C0F-75C7339D749D}" dt="2026-01-15T10:29:31.927" v="2431" actId="14838"/>
          <ac:spMkLst>
            <pc:docMk/>
            <pc:sldMk cId="3710813499" sldId="266"/>
            <ac:spMk id="3" creationId="{D9185C4B-1CF0-77A3-260C-50BF516F65D3}"/>
          </ac:spMkLst>
        </pc:spChg>
        <pc:graphicFrameChg chg="mod modGraphic">
          <ac:chgData name="TOMAS PETTIT - STUDENT" userId="c0187007-d81e-4731-b531-09a4acaab630" providerId="ADAL" clId="{1845B8E1-B4B5-4804-9C0F-75C7339D749D}" dt="2026-01-14T20:01:19.973" v="1543" actId="14734"/>
          <ac:graphicFrameMkLst>
            <pc:docMk/>
            <pc:sldMk cId="3710813499" sldId="266"/>
            <ac:graphicFrameMk id="4" creationId="{426D0DF6-F49E-65DE-183A-F7E356F4FB80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EB0AC3-FF15-4A45-A0C4-FD06DFB1E3D7}" type="doc">
      <dgm:prSet loTypeId="urn:microsoft.com/office/officeart/2005/8/layout/vProcess5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FCFD207-A71E-4DA4-A8D2-C06DD09E5E8F}">
      <dgm:prSet/>
      <dgm:spPr/>
      <dgm:t>
        <a:bodyPr/>
        <a:lstStyle/>
        <a:p>
          <a:r>
            <a:rPr lang="en-IE" b="1" dirty="0"/>
            <a:t>Frontend: </a:t>
          </a:r>
          <a:r>
            <a:rPr lang="en-GB" b="1" dirty="0"/>
            <a:t>React</a:t>
          </a:r>
          <a:r>
            <a:rPr lang="en-GB" dirty="0"/>
            <a:t> will be used with </a:t>
          </a:r>
          <a:r>
            <a:rPr lang="en-GB" b="1" dirty="0"/>
            <a:t>Vite</a:t>
          </a:r>
          <a:r>
            <a:rPr lang="en-GB" dirty="0"/>
            <a:t> and </a:t>
          </a:r>
          <a:r>
            <a:rPr lang="en-GB" b="1" dirty="0"/>
            <a:t>TypeScript</a:t>
          </a:r>
          <a:r>
            <a:rPr lang="en-GB" dirty="0"/>
            <a:t> to build a dynamic, component-based interface. Vite provides a fast development environment and optimised build process.</a:t>
          </a:r>
          <a:endParaRPr lang="en-US" dirty="0"/>
        </a:p>
      </dgm:t>
    </dgm:pt>
    <dgm:pt modelId="{8E031250-FE9D-4882-AD00-75F79277DECC}" type="parTrans" cxnId="{BD10FEB5-DE4D-40D2-8A97-B52EE2BBF06B}">
      <dgm:prSet/>
      <dgm:spPr/>
      <dgm:t>
        <a:bodyPr/>
        <a:lstStyle/>
        <a:p>
          <a:endParaRPr lang="en-US"/>
        </a:p>
      </dgm:t>
    </dgm:pt>
    <dgm:pt modelId="{D50A08F2-14D7-4639-B292-64C2F9332F91}" type="sibTrans" cxnId="{BD10FEB5-DE4D-40D2-8A97-B52EE2BBF06B}">
      <dgm:prSet/>
      <dgm:spPr/>
      <dgm:t>
        <a:bodyPr/>
        <a:lstStyle/>
        <a:p>
          <a:endParaRPr lang="en-US"/>
        </a:p>
      </dgm:t>
    </dgm:pt>
    <dgm:pt modelId="{55970E24-DB8D-4867-BD05-578FB5C30B96}">
      <dgm:prSet/>
      <dgm:spPr/>
      <dgm:t>
        <a:bodyPr/>
        <a:lstStyle/>
        <a:p>
          <a:r>
            <a:rPr lang="en-IE" b="1" dirty="0"/>
            <a:t>Backend: </a:t>
          </a:r>
          <a:r>
            <a:rPr lang="en-GB" dirty="0"/>
            <a:t>the project will use </a:t>
          </a:r>
          <a:r>
            <a:rPr lang="en-GB" b="1" dirty="0"/>
            <a:t>MongoDB</a:t>
          </a:r>
          <a:r>
            <a:rPr lang="en-GB" dirty="0"/>
            <a:t> in combination with </a:t>
          </a:r>
          <a:r>
            <a:rPr lang="en-GB" b="1" dirty="0"/>
            <a:t>Node.js and Express.js</a:t>
          </a:r>
          <a:r>
            <a:rPr lang="en-GB" dirty="0"/>
            <a:t>. To provide full flexibility to define server-side logic, manage user authentication, and store game-related data efficiently.</a:t>
          </a:r>
          <a:r>
            <a:rPr lang="en-GB" b="1" dirty="0"/>
            <a:t> </a:t>
          </a:r>
          <a:endParaRPr lang="en-US" dirty="0"/>
        </a:p>
      </dgm:t>
    </dgm:pt>
    <dgm:pt modelId="{F3A5AD36-88FC-4CCB-A5E9-34DDA7A0C714}" type="parTrans" cxnId="{61A8EF50-E1CA-4A31-8A62-FC512037C57A}">
      <dgm:prSet/>
      <dgm:spPr/>
      <dgm:t>
        <a:bodyPr/>
        <a:lstStyle/>
        <a:p>
          <a:endParaRPr lang="en-US"/>
        </a:p>
      </dgm:t>
    </dgm:pt>
    <dgm:pt modelId="{217575AD-D7EA-4E2E-86EB-FBE3DCB79D08}" type="sibTrans" cxnId="{61A8EF50-E1CA-4A31-8A62-FC512037C57A}">
      <dgm:prSet/>
      <dgm:spPr/>
      <dgm:t>
        <a:bodyPr/>
        <a:lstStyle/>
        <a:p>
          <a:endParaRPr lang="en-US"/>
        </a:p>
      </dgm:t>
    </dgm:pt>
    <dgm:pt modelId="{31860ADB-AEB0-4263-AF9E-BAD90C9B1D10}">
      <dgm:prSet/>
      <dgm:spPr/>
      <dgm:t>
        <a:bodyPr/>
        <a:lstStyle/>
        <a:p>
          <a:r>
            <a:rPr lang="en-IE" b="1" dirty="0"/>
            <a:t>Database: </a:t>
          </a:r>
          <a:r>
            <a:rPr lang="en-GB" b="1" dirty="0"/>
            <a:t>MongoDB</a:t>
          </a:r>
          <a:r>
            <a:rPr lang="en-GB" i="1" dirty="0"/>
            <a:t> </a:t>
          </a:r>
          <a:r>
            <a:rPr lang="en-GB" dirty="0"/>
            <a:t>will be used as a NoSQL document-based database. Its flexible, schema-less structure makes it ideal for handling dynamic data such as live game states and player progress. </a:t>
          </a:r>
          <a:endParaRPr lang="en-US" dirty="0"/>
        </a:p>
      </dgm:t>
    </dgm:pt>
    <dgm:pt modelId="{3C4A7136-1FCE-4890-B936-D697D10DF91A}" type="parTrans" cxnId="{78FCB5E8-4367-47BC-B4AE-46E7033A26AC}">
      <dgm:prSet/>
      <dgm:spPr/>
      <dgm:t>
        <a:bodyPr/>
        <a:lstStyle/>
        <a:p>
          <a:endParaRPr lang="en-US"/>
        </a:p>
      </dgm:t>
    </dgm:pt>
    <dgm:pt modelId="{D9DE221C-9F57-4B37-AC45-8806DE9E4AF3}" type="sibTrans" cxnId="{78FCB5E8-4367-47BC-B4AE-46E7033A26AC}">
      <dgm:prSet/>
      <dgm:spPr/>
      <dgm:t>
        <a:bodyPr/>
        <a:lstStyle/>
        <a:p>
          <a:endParaRPr lang="en-US"/>
        </a:p>
      </dgm:t>
    </dgm:pt>
    <dgm:pt modelId="{80FAE176-8DB1-4D4C-9B69-20A7D0BB8BE3}">
      <dgm:prSet/>
      <dgm:spPr/>
      <dgm:t>
        <a:bodyPr/>
        <a:lstStyle/>
        <a:p>
          <a:r>
            <a:rPr lang="en-IE" b="1" dirty="0"/>
            <a:t>OS: </a:t>
          </a:r>
          <a:r>
            <a:rPr lang="en-GB" dirty="0"/>
            <a:t>The project is </a:t>
          </a:r>
          <a:r>
            <a:rPr lang="en-GB" b="1" dirty="0"/>
            <a:t>web-based</a:t>
          </a:r>
          <a:r>
            <a:rPr lang="en-GB" dirty="0"/>
            <a:t>, so it is compatible with </a:t>
          </a:r>
          <a:r>
            <a:rPr lang="en-GB" b="1" dirty="0"/>
            <a:t>any OS</a:t>
          </a:r>
          <a:r>
            <a:rPr lang="en-GB" dirty="0"/>
            <a:t> that supports a modern web browser.  To </a:t>
          </a:r>
          <a:r>
            <a:rPr lang="en-GB" b="1" dirty="0"/>
            <a:t>ensure flexibility </a:t>
          </a:r>
          <a:r>
            <a:rPr lang="en-GB" dirty="0"/>
            <a:t>for </a:t>
          </a:r>
          <a:r>
            <a:rPr lang="en-GB" b="1" dirty="0"/>
            <a:t>development, testing, and deployment</a:t>
          </a:r>
          <a:r>
            <a:rPr lang="en-GB" dirty="0"/>
            <a:t>.</a:t>
          </a:r>
          <a:endParaRPr lang="en-US" dirty="0"/>
        </a:p>
      </dgm:t>
    </dgm:pt>
    <dgm:pt modelId="{29C47466-5943-41DE-8CA2-E504B07E338C}" type="parTrans" cxnId="{7769A76D-5B1B-4DCE-AC8A-60786A0A3FD3}">
      <dgm:prSet/>
      <dgm:spPr/>
      <dgm:t>
        <a:bodyPr/>
        <a:lstStyle/>
        <a:p>
          <a:endParaRPr lang="en-US"/>
        </a:p>
      </dgm:t>
    </dgm:pt>
    <dgm:pt modelId="{CCE7F6DF-32AA-4918-B90C-63EDFC7E4E3E}" type="sibTrans" cxnId="{7769A76D-5B1B-4DCE-AC8A-60786A0A3FD3}">
      <dgm:prSet/>
      <dgm:spPr/>
      <dgm:t>
        <a:bodyPr/>
        <a:lstStyle/>
        <a:p>
          <a:endParaRPr lang="en-US"/>
        </a:p>
      </dgm:t>
    </dgm:pt>
    <dgm:pt modelId="{51EAABDA-98E2-4953-8EC4-61A91FF34CE3}">
      <dgm:prSet/>
      <dgm:spPr/>
      <dgm:t>
        <a:bodyPr/>
        <a:lstStyle/>
        <a:p>
          <a:r>
            <a:rPr lang="en-IE" b="1" dirty="0"/>
            <a:t>Third-Party Libraries and Services: </a:t>
          </a:r>
          <a:r>
            <a:rPr lang="en-GB" dirty="0"/>
            <a:t>The project will integrate a few third-party libraries to </a:t>
          </a:r>
          <a:r>
            <a:rPr lang="en-GB" b="1" dirty="0"/>
            <a:t>simplify development </a:t>
          </a:r>
          <a:r>
            <a:rPr lang="en-GB" dirty="0"/>
            <a:t>and </a:t>
          </a:r>
          <a:r>
            <a:rPr lang="en-GB" b="1" dirty="0"/>
            <a:t>add advanced functionality.</a:t>
          </a:r>
          <a:endParaRPr lang="en-US" b="1" dirty="0"/>
        </a:p>
      </dgm:t>
    </dgm:pt>
    <dgm:pt modelId="{F56F0B3D-2054-49A6-8A6A-5880C0CFF353}" type="parTrans" cxnId="{4CB28B8E-91F9-44C7-91B5-B62E357F4ECD}">
      <dgm:prSet/>
      <dgm:spPr/>
      <dgm:t>
        <a:bodyPr/>
        <a:lstStyle/>
        <a:p>
          <a:endParaRPr lang="en-US"/>
        </a:p>
      </dgm:t>
    </dgm:pt>
    <dgm:pt modelId="{C5D52240-A2C2-4423-BD83-6A14FBBFD45D}" type="sibTrans" cxnId="{4CB28B8E-91F9-44C7-91B5-B62E357F4ECD}">
      <dgm:prSet/>
      <dgm:spPr/>
      <dgm:t>
        <a:bodyPr/>
        <a:lstStyle/>
        <a:p>
          <a:endParaRPr lang="en-US"/>
        </a:p>
      </dgm:t>
    </dgm:pt>
    <dgm:pt modelId="{D4D2BDCB-57AB-4278-ACEF-918285CDD42B}" type="pres">
      <dgm:prSet presAssocID="{4EEB0AC3-FF15-4A45-A0C4-FD06DFB1E3D7}" presName="outerComposite" presStyleCnt="0">
        <dgm:presLayoutVars>
          <dgm:chMax val="5"/>
          <dgm:dir/>
          <dgm:resizeHandles val="exact"/>
        </dgm:presLayoutVars>
      </dgm:prSet>
      <dgm:spPr/>
    </dgm:pt>
    <dgm:pt modelId="{68BEA958-17DC-44BD-9DAD-70BE81C6DD46}" type="pres">
      <dgm:prSet presAssocID="{4EEB0AC3-FF15-4A45-A0C4-FD06DFB1E3D7}" presName="dummyMaxCanvas" presStyleCnt="0">
        <dgm:presLayoutVars/>
      </dgm:prSet>
      <dgm:spPr/>
    </dgm:pt>
    <dgm:pt modelId="{DFFEC7B1-15E2-434A-9868-42C945E47676}" type="pres">
      <dgm:prSet presAssocID="{4EEB0AC3-FF15-4A45-A0C4-FD06DFB1E3D7}" presName="FiveNodes_1" presStyleLbl="node1" presStyleIdx="0" presStyleCnt="5">
        <dgm:presLayoutVars>
          <dgm:bulletEnabled val="1"/>
        </dgm:presLayoutVars>
      </dgm:prSet>
      <dgm:spPr/>
    </dgm:pt>
    <dgm:pt modelId="{5D44DC04-315E-4D30-B09F-11DA79EE3D67}" type="pres">
      <dgm:prSet presAssocID="{4EEB0AC3-FF15-4A45-A0C4-FD06DFB1E3D7}" presName="FiveNodes_2" presStyleLbl="node1" presStyleIdx="1" presStyleCnt="5">
        <dgm:presLayoutVars>
          <dgm:bulletEnabled val="1"/>
        </dgm:presLayoutVars>
      </dgm:prSet>
      <dgm:spPr/>
    </dgm:pt>
    <dgm:pt modelId="{1F41CD7C-7C69-4218-9A6A-6C139AAA1EE9}" type="pres">
      <dgm:prSet presAssocID="{4EEB0AC3-FF15-4A45-A0C4-FD06DFB1E3D7}" presName="FiveNodes_3" presStyleLbl="node1" presStyleIdx="2" presStyleCnt="5">
        <dgm:presLayoutVars>
          <dgm:bulletEnabled val="1"/>
        </dgm:presLayoutVars>
      </dgm:prSet>
      <dgm:spPr/>
    </dgm:pt>
    <dgm:pt modelId="{5FDA1F76-0DBF-4D08-B7D8-27E70963C49E}" type="pres">
      <dgm:prSet presAssocID="{4EEB0AC3-FF15-4A45-A0C4-FD06DFB1E3D7}" presName="FiveNodes_4" presStyleLbl="node1" presStyleIdx="3" presStyleCnt="5">
        <dgm:presLayoutVars>
          <dgm:bulletEnabled val="1"/>
        </dgm:presLayoutVars>
      </dgm:prSet>
      <dgm:spPr/>
    </dgm:pt>
    <dgm:pt modelId="{353E6651-668C-4928-9906-166F790E1A33}" type="pres">
      <dgm:prSet presAssocID="{4EEB0AC3-FF15-4A45-A0C4-FD06DFB1E3D7}" presName="FiveNodes_5" presStyleLbl="node1" presStyleIdx="4" presStyleCnt="5">
        <dgm:presLayoutVars>
          <dgm:bulletEnabled val="1"/>
        </dgm:presLayoutVars>
      </dgm:prSet>
      <dgm:spPr/>
    </dgm:pt>
    <dgm:pt modelId="{1CD78C03-E62F-4D7E-8EB1-BC3A5DAFF7F6}" type="pres">
      <dgm:prSet presAssocID="{4EEB0AC3-FF15-4A45-A0C4-FD06DFB1E3D7}" presName="FiveConn_1-2" presStyleLbl="fgAccFollowNode1" presStyleIdx="0" presStyleCnt="4">
        <dgm:presLayoutVars>
          <dgm:bulletEnabled val="1"/>
        </dgm:presLayoutVars>
      </dgm:prSet>
      <dgm:spPr/>
    </dgm:pt>
    <dgm:pt modelId="{6D301E9B-EB8F-43E9-9EE3-777574617CBF}" type="pres">
      <dgm:prSet presAssocID="{4EEB0AC3-FF15-4A45-A0C4-FD06DFB1E3D7}" presName="FiveConn_2-3" presStyleLbl="fgAccFollowNode1" presStyleIdx="1" presStyleCnt="4">
        <dgm:presLayoutVars>
          <dgm:bulletEnabled val="1"/>
        </dgm:presLayoutVars>
      </dgm:prSet>
      <dgm:spPr/>
    </dgm:pt>
    <dgm:pt modelId="{E3F7FB22-06DD-4111-B6C8-078C22F458F1}" type="pres">
      <dgm:prSet presAssocID="{4EEB0AC3-FF15-4A45-A0C4-FD06DFB1E3D7}" presName="FiveConn_3-4" presStyleLbl="fgAccFollowNode1" presStyleIdx="2" presStyleCnt="4">
        <dgm:presLayoutVars>
          <dgm:bulletEnabled val="1"/>
        </dgm:presLayoutVars>
      </dgm:prSet>
      <dgm:spPr/>
    </dgm:pt>
    <dgm:pt modelId="{5428869C-A1A7-40EB-932B-8DDCB7E3E057}" type="pres">
      <dgm:prSet presAssocID="{4EEB0AC3-FF15-4A45-A0C4-FD06DFB1E3D7}" presName="FiveConn_4-5" presStyleLbl="fgAccFollowNode1" presStyleIdx="3" presStyleCnt="4">
        <dgm:presLayoutVars>
          <dgm:bulletEnabled val="1"/>
        </dgm:presLayoutVars>
      </dgm:prSet>
      <dgm:spPr/>
    </dgm:pt>
    <dgm:pt modelId="{29720C95-BD60-408C-9482-09AFEE2AFDEA}" type="pres">
      <dgm:prSet presAssocID="{4EEB0AC3-FF15-4A45-A0C4-FD06DFB1E3D7}" presName="FiveNodes_1_text" presStyleLbl="node1" presStyleIdx="4" presStyleCnt="5">
        <dgm:presLayoutVars>
          <dgm:bulletEnabled val="1"/>
        </dgm:presLayoutVars>
      </dgm:prSet>
      <dgm:spPr/>
    </dgm:pt>
    <dgm:pt modelId="{6F06B745-8DBA-4A3F-B0FD-55972D85D460}" type="pres">
      <dgm:prSet presAssocID="{4EEB0AC3-FF15-4A45-A0C4-FD06DFB1E3D7}" presName="FiveNodes_2_text" presStyleLbl="node1" presStyleIdx="4" presStyleCnt="5">
        <dgm:presLayoutVars>
          <dgm:bulletEnabled val="1"/>
        </dgm:presLayoutVars>
      </dgm:prSet>
      <dgm:spPr/>
    </dgm:pt>
    <dgm:pt modelId="{1B20D05E-0014-4FFE-A3C9-6DDA353DB3F7}" type="pres">
      <dgm:prSet presAssocID="{4EEB0AC3-FF15-4A45-A0C4-FD06DFB1E3D7}" presName="FiveNodes_3_text" presStyleLbl="node1" presStyleIdx="4" presStyleCnt="5">
        <dgm:presLayoutVars>
          <dgm:bulletEnabled val="1"/>
        </dgm:presLayoutVars>
      </dgm:prSet>
      <dgm:spPr/>
    </dgm:pt>
    <dgm:pt modelId="{C0905CD5-F122-4DC3-919F-1BBB95CB066B}" type="pres">
      <dgm:prSet presAssocID="{4EEB0AC3-FF15-4A45-A0C4-FD06DFB1E3D7}" presName="FiveNodes_4_text" presStyleLbl="node1" presStyleIdx="4" presStyleCnt="5">
        <dgm:presLayoutVars>
          <dgm:bulletEnabled val="1"/>
        </dgm:presLayoutVars>
      </dgm:prSet>
      <dgm:spPr/>
    </dgm:pt>
    <dgm:pt modelId="{021DFA73-0A1C-4696-A251-87E2A373568E}" type="pres">
      <dgm:prSet presAssocID="{4EEB0AC3-FF15-4A45-A0C4-FD06DFB1E3D7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A7F89802-748D-4B8C-9DF1-F443A10F976A}" type="presOf" srcId="{CCE7F6DF-32AA-4918-B90C-63EDFC7E4E3E}" destId="{5428869C-A1A7-40EB-932B-8DDCB7E3E057}" srcOrd="0" destOrd="0" presId="urn:microsoft.com/office/officeart/2005/8/layout/vProcess5"/>
    <dgm:cxn modelId="{B0782103-C95D-4BEC-AA0A-17FC0160DA63}" type="presOf" srcId="{51EAABDA-98E2-4953-8EC4-61A91FF34CE3}" destId="{353E6651-668C-4928-9906-166F790E1A33}" srcOrd="0" destOrd="0" presId="urn:microsoft.com/office/officeart/2005/8/layout/vProcess5"/>
    <dgm:cxn modelId="{97037110-A0D8-47B6-9AD4-C71B7254F000}" type="presOf" srcId="{31860ADB-AEB0-4263-AF9E-BAD90C9B1D10}" destId="{1B20D05E-0014-4FFE-A3C9-6DDA353DB3F7}" srcOrd="1" destOrd="0" presId="urn:microsoft.com/office/officeart/2005/8/layout/vProcess5"/>
    <dgm:cxn modelId="{1A78A714-31DC-4267-9A92-DCD33E840D1B}" type="presOf" srcId="{4FCFD207-A71E-4DA4-A8D2-C06DD09E5E8F}" destId="{29720C95-BD60-408C-9482-09AFEE2AFDEA}" srcOrd="1" destOrd="0" presId="urn:microsoft.com/office/officeart/2005/8/layout/vProcess5"/>
    <dgm:cxn modelId="{289D021A-AD0E-48B6-8E3C-4A5FA18ED09D}" type="presOf" srcId="{4EEB0AC3-FF15-4A45-A0C4-FD06DFB1E3D7}" destId="{D4D2BDCB-57AB-4278-ACEF-918285CDD42B}" srcOrd="0" destOrd="0" presId="urn:microsoft.com/office/officeart/2005/8/layout/vProcess5"/>
    <dgm:cxn modelId="{7769A76D-5B1B-4DCE-AC8A-60786A0A3FD3}" srcId="{4EEB0AC3-FF15-4A45-A0C4-FD06DFB1E3D7}" destId="{80FAE176-8DB1-4D4C-9B69-20A7D0BB8BE3}" srcOrd="3" destOrd="0" parTransId="{29C47466-5943-41DE-8CA2-E504B07E338C}" sibTransId="{CCE7F6DF-32AA-4918-B90C-63EDFC7E4E3E}"/>
    <dgm:cxn modelId="{61A8EF50-E1CA-4A31-8A62-FC512037C57A}" srcId="{4EEB0AC3-FF15-4A45-A0C4-FD06DFB1E3D7}" destId="{55970E24-DB8D-4867-BD05-578FB5C30B96}" srcOrd="1" destOrd="0" parTransId="{F3A5AD36-88FC-4CCB-A5E9-34DDA7A0C714}" sibTransId="{217575AD-D7EA-4E2E-86EB-FBE3DCB79D08}"/>
    <dgm:cxn modelId="{2790E657-F9A1-43AD-B638-09663997151B}" type="presOf" srcId="{4FCFD207-A71E-4DA4-A8D2-C06DD09E5E8F}" destId="{DFFEC7B1-15E2-434A-9868-42C945E47676}" srcOrd="0" destOrd="0" presId="urn:microsoft.com/office/officeart/2005/8/layout/vProcess5"/>
    <dgm:cxn modelId="{06824186-DA98-4F5E-AD69-B13658475619}" type="presOf" srcId="{55970E24-DB8D-4867-BD05-578FB5C30B96}" destId="{5D44DC04-315E-4D30-B09F-11DA79EE3D67}" srcOrd="0" destOrd="0" presId="urn:microsoft.com/office/officeart/2005/8/layout/vProcess5"/>
    <dgm:cxn modelId="{4CB28B8E-91F9-44C7-91B5-B62E357F4ECD}" srcId="{4EEB0AC3-FF15-4A45-A0C4-FD06DFB1E3D7}" destId="{51EAABDA-98E2-4953-8EC4-61A91FF34CE3}" srcOrd="4" destOrd="0" parTransId="{F56F0B3D-2054-49A6-8A6A-5880C0CFF353}" sibTransId="{C5D52240-A2C2-4423-BD83-6A14FBBFD45D}"/>
    <dgm:cxn modelId="{F4330291-2738-4022-9F6C-6580FBB053F1}" type="presOf" srcId="{51EAABDA-98E2-4953-8EC4-61A91FF34CE3}" destId="{021DFA73-0A1C-4696-A251-87E2A373568E}" srcOrd="1" destOrd="0" presId="urn:microsoft.com/office/officeart/2005/8/layout/vProcess5"/>
    <dgm:cxn modelId="{0C81739D-0F51-4790-912E-E06AC1AFC3D9}" type="presOf" srcId="{217575AD-D7EA-4E2E-86EB-FBE3DCB79D08}" destId="{6D301E9B-EB8F-43E9-9EE3-777574617CBF}" srcOrd="0" destOrd="0" presId="urn:microsoft.com/office/officeart/2005/8/layout/vProcess5"/>
    <dgm:cxn modelId="{78589FAB-7D35-4DD8-88A4-9B89D928FEF8}" type="presOf" srcId="{80FAE176-8DB1-4D4C-9B69-20A7D0BB8BE3}" destId="{5FDA1F76-0DBF-4D08-B7D8-27E70963C49E}" srcOrd="0" destOrd="0" presId="urn:microsoft.com/office/officeart/2005/8/layout/vProcess5"/>
    <dgm:cxn modelId="{BD10FEB5-DE4D-40D2-8A97-B52EE2BBF06B}" srcId="{4EEB0AC3-FF15-4A45-A0C4-FD06DFB1E3D7}" destId="{4FCFD207-A71E-4DA4-A8D2-C06DD09E5E8F}" srcOrd="0" destOrd="0" parTransId="{8E031250-FE9D-4882-AD00-75F79277DECC}" sibTransId="{D50A08F2-14D7-4639-B292-64C2F9332F91}"/>
    <dgm:cxn modelId="{9EF59DB8-6A72-4225-8785-2BA8F592EB05}" type="presOf" srcId="{31860ADB-AEB0-4263-AF9E-BAD90C9B1D10}" destId="{1F41CD7C-7C69-4218-9A6A-6C139AAA1EE9}" srcOrd="0" destOrd="0" presId="urn:microsoft.com/office/officeart/2005/8/layout/vProcess5"/>
    <dgm:cxn modelId="{BBFB65BC-F443-4406-A91D-3E2A569B7DB7}" type="presOf" srcId="{D9DE221C-9F57-4B37-AC45-8806DE9E4AF3}" destId="{E3F7FB22-06DD-4111-B6C8-078C22F458F1}" srcOrd="0" destOrd="0" presId="urn:microsoft.com/office/officeart/2005/8/layout/vProcess5"/>
    <dgm:cxn modelId="{263434CE-2982-45F1-A145-0F0F832B86F3}" type="presOf" srcId="{80FAE176-8DB1-4D4C-9B69-20A7D0BB8BE3}" destId="{C0905CD5-F122-4DC3-919F-1BBB95CB066B}" srcOrd="1" destOrd="0" presId="urn:microsoft.com/office/officeart/2005/8/layout/vProcess5"/>
    <dgm:cxn modelId="{ABB574CE-CD58-40CD-8F73-3CD5C7D72E48}" type="presOf" srcId="{55970E24-DB8D-4867-BD05-578FB5C30B96}" destId="{6F06B745-8DBA-4A3F-B0FD-55972D85D460}" srcOrd="1" destOrd="0" presId="urn:microsoft.com/office/officeart/2005/8/layout/vProcess5"/>
    <dgm:cxn modelId="{78FCB5E8-4367-47BC-B4AE-46E7033A26AC}" srcId="{4EEB0AC3-FF15-4A45-A0C4-FD06DFB1E3D7}" destId="{31860ADB-AEB0-4263-AF9E-BAD90C9B1D10}" srcOrd="2" destOrd="0" parTransId="{3C4A7136-1FCE-4890-B936-D697D10DF91A}" sibTransId="{D9DE221C-9F57-4B37-AC45-8806DE9E4AF3}"/>
    <dgm:cxn modelId="{A8A9ABF4-26AB-42D5-A519-5BF34293FCD7}" type="presOf" srcId="{D50A08F2-14D7-4639-B292-64C2F9332F91}" destId="{1CD78C03-E62F-4D7E-8EB1-BC3A5DAFF7F6}" srcOrd="0" destOrd="0" presId="urn:microsoft.com/office/officeart/2005/8/layout/vProcess5"/>
    <dgm:cxn modelId="{D6B60DB9-6A18-4738-9915-EAD94FD6B6F9}" type="presParOf" srcId="{D4D2BDCB-57AB-4278-ACEF-918285CDD42B}" destId="{68BEA958-17DC-44BD-9DAD-70BE81C6DD46}" srcOrd="0" destOrd="0" presId="urn:microsoft.com/office/officeart/2005/8/layout/vProcess5"/>
    <dgm:cxn modelId="{9DFC8ECF-5393-484B-AE75-9A530AC6070B}" type="presParOf" srcId="{D4D2BDCB-57AB-4278-ACEF-918285CDD42B}" destId="{DFFEC7B1-15E2-434A-9868-42C945E47676}" srcOrd="1" destOrd="0" presId="urn:microsoft.com/office/officeart/2005/8/layout/vProcess5"/>
    <dgm:cxn modelId="{4CE8A032-D541-47E8-8193-4921C83FFA62}" type="presParOf" srcId="{D4D2BDCB-57AB-4278-ACEF-918285CDD42B}" destId="{5D44DC04-315E-4D30-B09F-11DA79EE3D67}" srcOrd="2" destOrd="0" presId="urn:microsoft.com/office/officeart/2005/8/layout/vProcess5"/>
    <dgm:cxn modelId="{2341C134-154F-47A7-A2A6-B0E0D3D2E5C9}" type="presParOf" srcId="{D4D2BDCB-57AB-4278-ACEF-918285CDD42B}" destId="{1F41CD7C-7C69-4218-9A6A-6C139AAA1EE9}" srcOrd="3" destOrd="0" presId="urn:microsoft.com/office/officeart/2005/8/layout/vProcess5"/>
    <dgm:cxn modelId="{A15E4186-A087-4B7A-955E-88216C9D482F}" type="presParOf" srcId="{D4D2BDCB-57AB-4278-ACEF-918285CDD42B}" destId="{5FDA1F76-0DBF-4D08-B7D8-27E70963C49E}" srcOrd="4" destOrd="0" presId="urn:microsoft.com/office/officeart/2005/8/layout/vProcess5"/>
    <dgm:cxn modelId="{A0C29DD7-F8F3-4FE5-BD19-7FC02EE15036}" type="presParOf" srcId="{D4D2BDCB-57AB-4278-ACEF-918285CDD42B}" destId="{353E6651-668C-4928-9906-166F790E1A33}" srcOrd="5" destOrd="0" presId="urn:microsoft.com/office/officeart/2005/8/layout/vProcess5"/>
    <dgm:cxn modelId="{4CEB04BB-F846-4ECB-A64C-7C3EA1FBA5A2}" type="presParOf" srcId="{D4D2BDCB-57AB-4278-ACEF-918285CDD42B}" destId="{1CD78C03-E62F-4D7E-8EB1-BC3A5DAFF7F6}" srcOrd="6" destOrd="0" presId="urn:microsoft.com/office/officeart/2005/8/layout/vProcess5"/>
    <dgm:cxn modelId="{8F78F96F-7BD0-4147-B32F-F7947F070CD5}" type="presParOf" srcId="{D4D2BDCB-57AB-4278-ACEF-918285CDD42B}" destId="{6D301E9B-EB8F-43E9-9EE3-777574617CBF}" srcOrd="7" destOrd="0" presId="urn:microsoft.com/office/officeart/2005/8/layout/vProcess5"/>
    <dgm:cxn modelId="{EDF01C2B-654E-469A-B827-6FE233CBC043}" type="presParOf" srcId="{D4D2BDCB-57AB-4278-ACEF-918285CDD42B}" destId="{E3F7FB22-06DD-4111-B6C8-078C22F458F1}" srcOrd="8" destOrd="0" presId="urn:microsoft.com/office/officeart/2005/8/layout/vProcess5"/>
    <dgm:cxn modelId="{7E973799-8739-4C96-ADC8-92ED7A1A31B3}" type="presParOf" srcId="{D4D2BDCB-57AB-4278-ACEF-918285CDD42B}" destId="{5428869C-A1A7-40EB-932B-8DDCB7E3E057}" srcOrd="9" destOrd="0" presId="urn:microsoft.com/office/officeart/2005/8/layout/vProcess5"/>
    <dgm:cxn modelId="{8A0A6C72-369F-4B21-B1F5-14D5BDA6943B}" type="presParOf" srcId="{D4D2BDCB-57AB-4278-ACEF-918285CDD42B}" destId="{29720C95-BD60-408C-9482-09AFEE2AFDEA}" srcOrd="10" destOrd="0" presId="urn:microsoft.com/office/officeart/2005/8/layout/vProcess5"/>
    <dgm:cxn modelId="{98CA6235-319C-4B4A-8644-0E7FE54881F3}" type="presParOf" srcId="{D4D2BDCB-57AB-4278-ACEF-918285CDD42B}" destId="{6F06B745-8DBA-4A3F-B0FD-55972D85D460}" srcOrd="11" destOrd="0" presId="urn:microsoft.com/office/officeart/2005/8/layout/vProcess5"/>
    <dgm:cxn modelId="{55C7B1F1-CFED-459A-A511-AD793962BC16}" type="presParOf" srcId="{D4D2BDCB-57AB-4278-ACEF-918285CDD42B}" destId="{1B20D05E-0014-4FFE-A3C9-6DDA353DB3F7}" srcOrd="12" destOrd="0" presId="urn:microsoft.com/office/officeart/2005/8/layout/vProcess5"/>
    <dgm:cxn modelId="{7F7654DE-5B81-44D3-9C42-72F3C911CB48}" type="presParOf" srcId="{D4D2BDCB-57AB-4278-ACEF-918285CDD42B}" destId="{C0905CD5-F122-4DC3-919F-1BBB95CB066B}" srcOrd="13" destOrd="0" presId="urn:microsoft.com/office/officeart/2005/8/layout/vProcess5"/>
    <dgm:cxn modelId="{3D2C6518-722C-4CA6-867C-6BA6934865F1}" type="presParOf" srcId="{D4D2BDCB-57AB-4278-ACEF-918285CDD42B}" destId="{021DFA73-0A1C-4696-A251-87E2A373568E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FEC7B1-15E2-434A-9868-42C945E47676}">
      <dsp:nvSpPr>
        <dsp:cNvPr id="0" name=""/>
        <dsp:cNvSpPr/>
      </dsp:nvSpPr>
      <dsp:spPr>
        <a:xfrm>
          <a:off x="0" y="0"/>
          <a:ext cx="5389453" cy="82322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200" b="1" kern="1200" dirty="0"/>
            <a:t>Frontend: </a:t>
          </a:r>
          <a:r>
            <a:rPr lang="en-GB" sz="1200" b="1" kern="1200" dirty="0"/>
            <a:t>React</a:t>
          </a:r>
          <a:r>
            <a:rPr lang="en-GB" sz="1200" kern="1200" dirty="0"/>
            <a:t> will be used with </a:t>
          </a:r>
          <a:r>
            <a:rPr lang="en-GB" sz="1200" b="1" kern="1200" dirty="0"/>
            <a:t>Vite</a:t>
          </a:r>
          <a:r>
            <a:rPr lang="en-GB" sz="1200" kern="1200" dirty="0"/>
            <a:t> and </a:t>
          </a:r>
          <a:r>
            <a:rPr lang="en-GB" sz="1200" b="1" kern="1200" dirty="0"/>
            <a:t>TypeScript</a:t>
          </a:r>
          <a:r>
            <a:rPr lang="en-GB" sz="1200" kern="1200" dirty="0"/>
            <a:t> to build a dynamic, component-based interface. Vite provides a fast development environment and optimised build process.</a:t>
          </a:r>
          <a:endParaRPr lang="en-US" sz="1200" kern="1200" dirty="0"/>
        </a:p>
      </dsp:txBody>
      <dsp:txXfrm>
        <a:off x="24111" y="24111"/>
        <a:ext cx="4404816" cy="774999"/>
      </dsp:txXfrm>
    </dsp:sp>
    <dsp:sp modelId="{5D44DC04-315E-4D30-B09F-11DA79EE3D67}">
      <dsp:nvSpPr>
        <dsp:cNvPr id="0" name=""/>
        <dsp:cNvSpPr/>
      </dsp:nvSpPr>
      <dsp:spPr>
        <a:xfrm>
          <a:off x="402459" y="937558"/>
          <a:ext cx="5389453" cy="82322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200" b="1" kern="1200" dirty="0"/>
            <a:t>Backend: </a:t>
          </a:r>
          <a:r>
            <a:rPr lang="en-GB" sz="1200" kern="1200" dirty="0"/>
            <a:t>the project will use </a:t>
          </a:r>
          <a:r>
            <a:rPr lang="en-GB" sz="1200" b="1" kern="1200" dirty="0"/>
            <a:t>MongoDB</a:t>
          </a:r>
          <a:r>
            <a:rPr lang="en-GB" sz="1200" kern="1200" dirty="0"/>
            <a:t> in combination with </a:t>
          </a:r>
          <a:r>
            <a:rPr lang="en-GB" sz="1200" b="1" kern="1200" dirty="0"/>
            <a:t>Node.js and Express.js</a:t>
          </a:r>
          <a:r>
            <a:rPr lang="en-GB" sz="1200" kern="1200" dirty="0"/>
            <a:t>. To provide full flexibility to define server-side logic, manage user authentication, and store game-related data efficiently.</a:t>
          </a:r>
          <a:r>
            <a:rPr lang="en-GB" sz="1200" b="1" kern="1200" dirty="0"/>
            <a:t> </a:t>
          </a:r>
          <a:endParaRPr lang="en-US" sz="1200" kern="1200" dirty="0"/>
        </a:p>
      </dsp:txBody>
      <dsp:txXfrm>
        <a:off x="426570" y="961669"/>
        <a:ext cx="4403678" cy="774999"/>
      </dsp:txXfrm>
    </dsp:sp>
    <dsp:sp modelId="{1F41CD7C-7C69-4218-9A6A-6C139AAA1EE9}">
      <dsp:nvSpPr>
        <dsp:cNvPr id="0" name=""/>
        <dsp:cNvSpPr/>
      </dsp:nvSpPr>
      <dsp:spPr>
        <a:xfrm>
          <a:off x="804918" y="1875116"/>
          <a:ext cx="5389453" cy="82322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200" b="1" kern="1200" dirty="0"/>
            <a:t>Database: </a:t>
          </a:r>
          <a:r>
            <a:rPr lang="en-GB" sz="1200" b="1" kern="1200" dirty="0"/>
            <a:t>MongoDB</a:t>
          </a:r>
          <a:r>
            <a:rPr lang="en-GB" sz="1200" i="1" kern="1200" dirty="0"/>
            <a:t> </a:t>
          </a:r>
          <a:r>
            <a:rPr lang="en-GB" sz="1200" kern="1200" dirty="0"/>
            <a:t>will be used as a NoSQL document-based database. Its flexible, schema-less structure makes it ideal for handling dynamic data such as live game states and player progress. </a:t>
          </a:r>
          <a:endParaRPr lang="en-US" sz="1200" kern="1200" dirty="0"/>
        </a:p>
      </dsp:txBody>
      <dsp:txXfrm>
        <a:off x="829029" y="1899227"/>
        <a:ext cx="4403678" cy="774999"/>
      </dsp:txXfrm>
    </dsp:sp>
    <dsp:sp modelId="{5FDA1F76-0DBF-4D08-B7D8-27E70963C49E}">
      <dsp:nvSpPr>
        <dsp:cNvPr id="0" name=""/>
        <dsp:cNvSpPr/>
      </dsp:nvSpPr>
      <dsp:spPr>
        <a:xfrm>
          <a:off x="1207377" y="2812674"/>
          <a:ext cx="5389453" cy="82322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200" b="1" kern="1200" dirty="0"/>
            <a:t>OS: </a:t>
          </a:r>
          <a:r>
            <a:rPr lang="en-GB" sz="1200" kern="1200" dirty="0"/>
            <a:t>The project is </a:t>
          </a:r>
          <a:r>
            <a:rPr lang="en-GB" sz="1200" b="1" kern="1200" dirty="0"/>
            <a:t>web-based</a:t>
          </a:r>
          <a:r>
            <a:rPr lang="en-GB" sz="1200" kern="1200" dirty="0"/>
            <a:t>, so it is compatible with </a:t>
          </a:r>
          <a:r>
            <a:rPr lang="en-GB" sz="1200" b="1" kern="1200" dirty="0"/>
            <a:t>any OS</a:t>
          </a:r>
          <a:r>
            <a:rPr lang="en-GB" sz="1200" kern="1200" dirty="0"/>
            <a:t> that supports a modern web browser.  To </a:t>
          </a:r>
          <a:r>
            <a:rPr lang="en-GB" sz="1200" b="1" kern="1200" dirty="0"/>
            <a:t>ensure flexibility </a:t>
          </a:r>
          <a:r>
            <a:rPr lang="en-GB" sz="1200" kern="1200" dirty="0"/>
            <a:t>for </a:t>
          </a:r>
          <a:r>
            <a:rPr lang="en-GB" sz="1200" b="1" kern="1200" dirty="0"/>
            <a:t>development, testing, and deployment</a:t>
          </a:r>
          <a:r>
            <a:rPr lang="en-GB" sz="1200" kern="1200" dirty="0"/>
            <a:t>.</a:t>
          </a:r>
          <a:endParaRPr lang="en-US" sz="1200" kern="1200" dirty="0"/>
        </a:p>
      </dsp:txBody>
      <dsp:txXfrm>
        <a:off x="1231488" y="2836785"/>
        <a:ext cx="4403678" cy="774999"/>
      </dsp:txXfrm>
    </dsp:sp>
    <dsp:sp modelId="{353E6651-668C-4928-9906-166F790E1A33}">
      <dsp:nvSpPr>
        <dsp:cNvPr id="0" name=""/>
        <dsp:cNvSpPr/>
      </dsp:nvSpPr>
      <dsp:spPr>
        <a:xfrm>
          <a:off x="1609836" y="3750232"/>
          <a:ext cx="5389453" cy="82322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200" b="1" kern="1200" dirty="0"/>
            <a:t>Third-Party Libraries and Services: </a:t>
          </a:r>
          <a:r>
            <a:rPr lang="en-GB" sz="1200" kern="1200" dirty="0"/>
            <a:t>The project will integrate a few third-party libraries to </a:t>
          </a:r>
          <a:r>
            <a:rPr lang="en-GB" sz="1200" b="1" kern="1200" dirty="0"/>
            <a:t>simplify development </a:t>
          </a:r>
          <a:r>
            <a:rPr lang="en-GB" sz="1200" kern="1200" dirty="0"/>
            <a:t>and </a:t>
          </a:r>
          <a:r>
            <a:rPr lang="en-GB" sz="1200" b="1" kern="1200" dirty="0"/>
            <a:t>add advanced functionality.</a:t>
          </a:r>
          <a:endParaRPr lang="en-US" sz="1200" b="1" kern="1200" dirty="0"/>
        </a:p>
      </dsp:txBody>
      <dsp:txXfrm>
        <a:off x="1633947" y="3774343"/>
        <a:ext cx="4403678" cy="774999"/>
      </dsp:txXfrm>
    </dsp:sp>
    <dsp:sp modelId="{1CD78C03-E62F-4D7E-8EB1-BC3A5DAFF7F6}">
      <dsp:nvSpPr>
        <dsp:cNvPr id="0" name=""/>
        <dsp:cNvSpPr/>
      </dsp:nvSpPr>
      <dsp:spPr>
        <a:xfrm>
          <a:off x="4854359" y="601409"/>
          <a:ext cx="535094" cy="535094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4974755" y="601409"/>
        <a:ext cx="294302" cy="402658"/>
      </dsp:txXfrm>
    </dsp:sp>
    <dsp:sp modelId="{6D301E9B-EB8F-43E9-9EE3-777574617CBF}">
      <dsp:nvSpPr>
        <dsp:cNvPr id="0" name=""/>
        <dsp:cNvSpPr/>
      </dsp:nvSpPr>
      <dsp:spPr>
        <a:xfrm>
          <a:off x="5256818" y="1538967"/>
          <a:ext cx="535094" cy="535094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5377214" y="1538967"/>
        <a:ext cx="294302" cy="402658"/>
      </dsp:txXfrm>
    </dsp:sp>
    <dsp:sp modelId="{E3F7FB22-06DD-4111-B6C8-078C22F458F1}">
      <dsp:nvSpPr>
        <dsp:cNvPr id="0" name=""/>
        <dsp:cNvSpPr/>
      </dsp:nvSpPr>
      <dsp:spPr>
        <a:xfrm>
          <a:off x="5659277" y="2462804"/>
          <a:ext cx="535094" cy="535094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5779673" y="2462804"/>
        <a:ext cx="294302" cy="402658"/>
      </dsp:txXfrm>
    </dsp:sp>
    <dsp:sp modelId="{5428869C-A1A7-40EB-932B-8DDCB7E3E057}">
      <dsp:nvSpPr>
        <dsp:cNvPr id="0" name=""/>
        <dsp:cNvSpPr/>
      </dsp:nvSpPr>
      <dsp:spPr>
        <a:xfrm>
          <a:off x="6061736" y="3409509"/>
          <a:ext cx="535094" cy="535094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6182132" y="3409509"/>
        <a:ext cx="294302" cy="4026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7339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6575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0395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486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0691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8995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6653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7274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1616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5174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41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3422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561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0401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8782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864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354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E3F47AE-4804-4655-8D11-C2BEE1A314EC}" type="datetimeFigureOut">
              <a:rPr lang="en-GB" smtClean="0"/>
              <a:t>15/01/2026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05CFD23-513C-4679-9AE5-13AA2DB757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65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5805" y="199725"/>
            <a:ext cx="9144000" cy="2387600"/>
          </a:xfrm>
        </p:spPr>
        <p:txBody>
          <a:bodyPr/>
          <a:lstStyle/>
          <a:p>
            <a:r>
              <a:rPr lang="en-IE" dirty="0">
                <a:solidFill>
                  <a:srgbClr val="C00000"/>
                </a:solidFill>
              </a:rPr>
              <a:t>G</a:t>
            </a:r>
            <a:r>
              <a:rPr lang="en-GB" dirty="0">
                <a:solidFill>
                  <a:srgbClr val="C00000"/>
                </a:solidFill>
              </a:rPr>
              <a:t>uardians of the Chess Grandmaster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85457" y="2943011"/>
            <a:ext cx="5614347" cy="724749"/>
          </a:xfrm>
        </p:spPr>
        <p:txBody>
          <a:bodyPr>
            <a:normAutofit/>
          </a:bodyPr>
          <a:lstStyle/>
          <a:p>
            <a:r>
              <a:rPr lang="en-GB" sz="4000" dirty="0"/>
              <a:t>Tomás Pettit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C96CDAB-FD12-7649-86AF-DCC735846935}"/>
              </a:ext>
            </a:extLst>
          </p:cNvPr>
          <p:cNvSpPr txBox="1">
            <a:spLocks/>
          </p:cNvSpPr>
          <p:nvPr/>
        </p:nvSpPr>
        <p:spPr>
          <a:xfrm>
            <a:off x="5185457" y="4750590"/>
            <a:ext cx="5614347" cy="15384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b="1" dirty="0"/>
              <a:t>Supervisor:</a:t>
            </a:r>
          </a:p>
          <a:p>
            <a:r>
              <a:rPr lang="en-GB" sz="4000" dirty="0"/>
              <a:t>Kevin O’Brien</a:t>
            </a:r>
          </a:p>
          <a:p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848109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26167-D625-A961-5D35-D516778AC5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5143" y="603618"/>
            <a:ext cx="6277880" cy="997372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rgbClr val="C00000"/>
                </a:solidFill>
              </a:rPr>
              <a:t>Context &amp; Objectives</a:t>
            </a:r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B8F5E0C-88B1-54A8-E95B-12834672DCE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223520" y="2006633"/>
            <a:ext cx="11744959" cy="54483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tx1">
                <a:alpha val="60000"/>
              </a:schemeClr>
            </a:glo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l" defTabSz="914400">
              <a:buClrTx/>
              <a:buSzTx/>
            </a:pPr>
            <a:r>
              <a:rPr lang="en-GB" sz="1300" b="1" i="1" dirty="0"/>
              <a:t>Guardians of the Chess Grandmaster</a:t>
            </a:r>
            <a:r>
              <a:rPr lang="en-GB" sz="1300" dirty="0"/>
              <a:t> is designed to challenge and train players to think like a grandmaster. Through interactive puzzles, strategic missions, and real-time matches, users can develop tactical, positional, and endgame skills. </a:t>
            </a:r>
            <a:endParaRPr lang="en-GB" sz="13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82D31C-CB24-F93B-B1AE-2C5F29E54FD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223520" y="2884076"/>
            <a:ext cx="3393440" cy="214526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1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Proposed Solution: </a:t>
            </a:r>
            <a:r>
              <a:rPr lang="en-US" sz="1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proposed solution is to create an </a:t>
            </a:r>
            <a:r>
              <a:rPr lang="en-US" sz="1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interactive digital learning platform </a:t>
            </a:r>
            <a:r>
              <a:rPr lang="en-US" sz="1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 chess that offers guided tutorials, visual aids, and engaging practice sessions, making the learning process accessible and enjoyable for all users. By incorporating a </a:t>
            </a:r>
            <a:r>
              <a:rPr lang="en-US" sz="1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user-friendly design, gamification, </a:t>
            </a:r>
            <a:r>
              <a:rPr lang="en-US" sz="1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and </a:t>
            </a:r>
            <a:r>
              <a:rPr lang="en-US" sz="1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educational </a:t>
            </a:r>
            <a:r>
              <a:rPr lang="en-IE" sz="1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modules</a:t>
            </a:r>
            <a:r>
              <a:rPr lang="en-US" sz="1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en-US" sz="1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beginners can progress confidently from basic moves to more complex strategies at their own pace.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23D525-77C7-B52B-D377-8A24C1C469B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223520" y="5617963"/>
            <a:ext cx="3393440" cy="1123712"/>
          </a:xfrm>
          <a:prstGeom prst="roundRect">
            <a:avLst/>
          </a:prstGeom>
          <a:solidFill>
            <a:schemeClr val="tx1"/>
          </a:solidFill>
          <a:effectLst>
            <a:glow rad="139700">
              <a:schemeClr val="bg1"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defTabSz="914400"/>
            <a:r>
              <a:rPr lang="en-GB" sz="1200" b="1" dirty="0">
                <a:solidFill>
                  <a:schemeClr val="bg1"/>
                </a:solidFill>
              </a:rPr>
              <a:t>Reasons: </a:t>
            </a:r>
            <a:r>
              <a:rPr lang="en-GB" sz="1200" dirty="0">
                <a:solidFill>
                  <a:schemeClr val="bg1"/>
                </a:solidFill>
              </a:rPr>
              <a:t>It connects </a:t>
            </a:r>
            <a:r>
              <a:rPr lang="en-GB" sz="1200" b="1" dirty="0">
                <a:solidFill>
                  <a:schemeClr val="bg1"/>
                </a:solidFill>
              </a:rPr>
              <a:t>education, technology, and cognitive development. </a:t>
            </a:r>
            <a:r>
              <a:rPr lang="en-GB" sz="1200" dirty="0">
                <a:solidFill>
                  <a:schemeClr val="bg1"/>
                </a:solidFill>
              </a:rPr>
              <a:t>Chess has long been recognised for its ability to enhance </a:t>
            </a:r>
            <a:r>
              <a:rPr lang="en-GB" sz="1200" b="1" dirty="0">
                <a:solidFill>
                  <a:schemeClr val="bg1"/>
                </a:solidFill>
              </a:rPr>
              <a:t>memory, logical reasoning, and strategic thinking.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78072D-3119-05C2-9CC0-4604404562AB}"/>
              </a:ext>
            </a:extLst>
          </p:cNvPr>
          <p:cNvSpPr txBox="1"/>
          <p:nvPr/>
        </p:nvSpPr>
        <p:spPr>
          <a:xfrm>
            <a:off x="4246879" y="2893813"/>
            <a:ext cx="7721601" cy="392447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defTabSz="914400"/>
            <a:r>
              <a:rPr lang="en-US" sz="1250" b="1" dirty="0"/>
              <a:t>Objectives:</a:t>
            </a:r>
            <a:endParaRPr lang="en-GB" sz="1250" b="1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 defTabSz="914400">
              <a:buFont typeface="Arial" panose="020B0604020202020204" pitchFamily="34" charset="0"/>
              <a:buChar char="•"/>
            </a:pPr>
            <a:r>
              <a:rPr lang="en-GB" sz="1250" b="1" dirty="0">
                <a:solidFill>
                  <a:schemeClr val="bg1">
                    <a:lumMod val="65000"/>
                  </a:schemeClr>
                </a:solidFill>
              </a:rPr>
              <a:t>Landing:</a:t>
            </a:r>
            <a:r>
              <a:rPr lang="en-GB" sz="1250" b="1" dirty="0"/>
              <a:t> </a:t>
            </a:r>
            <a:r>
              <a:rPr lang="en-GB" sz="1250" dirty="0"/>
              <a:t>Design and develop a user-friendly. </a:t>
            </a:r>
            <a:r>
              <a:rPr lang="en-GB" sz="1250" b="1" i="1" dirty="0"/>
              <a:t>Measurable</a:t>
            </a:r>
            <a:r>
              <a:rPr lang="en-GB" sz="1250" i="1" dirty="0"/>
              <a:t>: successful user authentication and password recovery tests.</a:t>
            </a:r>
            <a:endParaRPr lang="en-GB" sz="1250" b="1" dirty="0"/>
          </a:p>
          <a:p>
            <a:pPr marL="342900" indent="-342900" defTabSz="914400">
              <a:buFont typeface="Arial" panose="020B0604020202020204" pitchFamily="34" charset="0"/>
              <a:buChar char="•"/>
            </a:pPr>
            <a:r>
              <a:rPr lang="en-GB" sz="1250" b="1" dirty="0">
                <a:solidFill>
                  <a:schemeClr val="accent3"/>
                </a:solidFill>
              </a:rPr>
              <a:t>Home: </a:t>
            </a:r>
            <a:r>
              <a:rPr lang="en-GB" sz="1250" b="1" dirty="0"/>
              <a:t> </a:t>
            </a:r>
            <a:r>
              <a:rPr lang="en-GB" sz="1250" dirty="0"/>
              <a:t>It provides access to all main features. </a:t>
            </a:r>
            <a:r>
              <a:rPr lang="en-GB" sz="1250" b="1" i="1" dirty="0"/>
              <a:t>Testable:</a:t>
            </a:r>
            <a:r>
              <a:rPr lang="en-GB" sz="1250" i="1" dirty="0"/>
              <a:t> verifying navigation links, responsiveness and checking out your history data.</a:t>
            </a:r>
            <a:endParaRPr lang="en-GB" sz="1250" b="1" dirty="0"/>
          </a:p>
          <a:p>
            <a:pPr marL="342900" indent="-342900" defTabSz="914400">
              <a:buFont typeface="Arial" panose="020B0604020202020204" pitchFamily="34" charset="0"/>
              <a:buChar char="•"/>
            </a:pPr>
            <a:r>
              <a:rPr lang="en-GB" sz="1250" b="1" dirty="0">
                <a:solidFill>
                  <a:srgbClr val="92D050"/>
                </a:solidFill>
              </a:rPr>
              <a:t>Play: </a:t>
            </a:r>
            <a:r>
              <a:rPr lang="en-GB" sz="1250" dirty="0"/>
              <a:t>allowing users to choose between Multiplayer or AI. </a:t>
            </a:r>
            <a:r>
              <a:rPr lang="en-GB" sz="1250" b="1" i="1" dirty="0"/>
              <a:t>Testable:</a:t>
            </a:r>
            <a:r>
              <a:rPr lang="en-GB" sz="1250" i="1" dirty="0"/>
              <a:t> ensuring profile updates are saved and displayed correctly.</a:t>
            </a:r>
            <a:endParaRPr lang="en-GB" sz="1250" b="1" dirty="0"/>
          </a:p>
          <a:p>
            <a:pPr marL="342900" indent="-342900" defTabSz="914400">
              <a:buFont typeface="Arial" panose="020B0604020202020204" pitchFamily="34" charset="0"/>
              <a:buChar char="•"/>
            </a:pPr>
            <a:r>
              <a:rPr lang="en-GB" sz="1250" b="1" dirty="0">
                <a:solidFill>
                  <a:schemeClr val="accent6"/>
                </a:solidFill>
              </a:rPr>
              <a:t>Tutorial: </a:t>
            </a:r>
            <a:r>
              <a:rPr lang="en-GB" sz="1250" dirty="0"/>
              <a:t>This teaches users how to play chess, covering rules, piece movements, and strategies.</a:t>
            </a:r>
            <a:r>
              <a:rPr lang="en-GB" sz="1250" b="1" dirty="0">
                <a:solidFill>
                  <a:schemeClr val="accent6"/>
                </a:solidFill>
              </a:rPr>
              <a:t> </a:t>
            </a:r>
            <a:r>
              <a:rPr lang="en-GB" sz="1250" b="1" i="1" dirty="0"/>
              <a:t>Testable:</a:t>
            </a:r>
            <a:r>
              <a:rPr lang="en-GB" sz="1250" i="1" dirty="0"/>
              <a:t> ensuring tutorial content loads correctly and is accessible to new users.</a:t>
            </a:r>
            <a:endParaRPr lang="en-GB" sz="1250" b="1" dirty="0"/>
          </a:p>
          <a:p>
            <a:pPr marL="342900" indent="-342900" defTabSz="914400">
              <a:buFont typeface="Arial" panose="020B0604020202020204" pitchFamily="34" charset="0"/>
              <a:buChar char="•"/>
            </a:pPr>
            <a:r>
              <a:rPr lang="en-GB" sz="1250" b="1" dirty="0"/>
              <a:t>Friends: </a:t>
            </a:r>
            <a:r>
              <a:rPr lang="en-GB" sz="1250" dirty="0"/>
              <a:t>enables users to add, view, search, and challenge friends within the app. </a:t>
            </a:r>
            <a:r>
              <a:rPr lang="en-GB" sz="1250" b="1" i="1" dirty="0"/>
              <a:t>Testable</a:t>
            </a:r>
            <a:r>
              <a:rPr lang="en-GB" sz="1250" i="1" dirty="0"/>
              <a:t>: confirming friend requests, acceptance, and in-game invitations work properly.</a:t>
            </a:r>
            <a:endParaRPr lang="en-GB" sz="1250" b="1" dirty="0"/>
          </a:p>
          <a:p>
            <a:pPr marL="342900" indent="-342900" defTabSz="914400">
              <a:buFont typeface="Arial" panose="020B0604020202020204" pitchFamily="34" charset="0"/>
              <a:buChar char="•"/>
            </a:pPr>
            <a:r>
              <a:rPr lang="en-GB" sz="1250" b="1" dirty="0">
                <a:solidFill>
                  <a:schemeClr val="accent4">
                    <a:lumMod val="75000"/>
                  </a:schemeClr>
                </a:solidFill>
              </a:rPr>
              <a:t>Profile: </a:t>
            </a:r>
            <a:r>
              <a:rPr lang="en-GB" sz="1250" dirty="0"/>
              <a:t>players can view and edit personal information, game history, and </a:t>
            </a:r>
            <a:r>
              <a:rPr lang="en-GB" sz="1250" b="1" dirty="0"/>
              <a:t>Settings</a:t>
            </a:r>
            <a:r>
              <a:rPr lang="en-GB" sz="1250" dirty="0"/>
              <a:t> logo. </a:t>
            </a:r>
            <a:r>
              <a:rPr lang="en-GB" sz="1250" b="1" i="1" dirty="0"/>
              <a:t>Testable:</a:t>
            </a:r>
            <a:r>
              <a:rPr lang="en-GB" sz="1250" i="1" dirty="0"/>
              <a:t> ensuring profile updates are saved and displayed correctly.</a:t>
            </a:r>
            <a:endParaRPr lang="en-GB" sz="1250" b="1" dirty="0"/>
          </a:p>
          <a:p>
            <a:pPr marL="342900" indent="-342900" defTabSz="914400">
              <a:buFont typeface="Arial" panose="020B0604020202020204" pitchFamily="34" charset="0"/>
              <a:buChar char="•"/>
            </a:pPr>
            <a:r>
              <a:rPr lang="en-GB" sz="1250" b="1" dirty="0">
                <a:solidFill>
                  <a:schemeClr val="bg2">
                    <a:lumMod val="50000"/>
                  </a:schemeClr>
                </a:solidFill>
              </a:rPr>
              <a:t>Settings: </a:t>
            </a:r>
            <a:r>
              <a:rPr lang="en-GB" sz="1250" dirty="0"/>
              <a:t>It allows customisation of preferences. </a:t>
            </a:r>
            <a:r>
              <a:rPr lang="en-GB" sz="1250" b="1" i="1" dirty="0"/>
              <a:t>Measurable:</a:t>
            </a:r>
            <a:r>
              <a:rPr lang="en-GB" sz="1250" i="1" dirty="0"/>
              <a:t> verifying that user preferences persist after restarting the app.</a:t>
            </a:r>
          </a:p>
          <a:p>
            <a:pPr marL="342900" indent="-342900" defTabSz="914400">
              <a:buFont typeface="Arial" panose="020B0604020202020204" pitchFamily="34" charset="0"/>
              <a:buChar char="•"/>
            </a:pPr>
            <a:r>
              <a:rPr lang="en-GB" sz="1250" b="1" i="1" dirty="0">
                <a:solidFill>
                  <a:srgbClr val="FF0000"/>
                </a:solidFill>
              </a:rPr>
              <a:t>Logout: </a:t>
            </a:r>
            <a:r>
              <a:rPr lang="en-GB" sz="1250" dirty="0"/>
              <a:t>It safely ends the user session and redirects to the landing page.</a:t>
            </a:r>
            <a:r>
              <a:rPr lang="en-GB" sz="1250" b="1" i="1" dirty="0">
                <a:solidFill>
                  <a:srgbClr val="FF0000"/>
                </a:solidFill>
              </a:rPr>
              <a:t> </a:t>
            </a:r>
            <a:r>
              <a:rPr lang="en-GB" sz="1250" b="1" i="1" dirty="0"/>
              <a:t>Testable</a:t>
            </a:r>
            <a:r>
              <a:rPr lang="en-GB" sz="1250" i="1" dirty="0"/>
              <a:t>: confirming friend requests, acceptance, and in-game invitations work properly.</a:t>
            </a:r>
            <a:endParaRPr lang="en-GB" sz="1250" dirty="0"/>
          </a:p>
          <a:p>
            <a:endParaRPr lang="en-GB" sz="12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1135A2A-904C-0047-E626-BBC8A409D897}"/>
              </a:ext>
            </a:extLst>
          </p:cNvPr>
          <p:cNvGrpSpPr/>
          <p:nvPr/>
        </p:nvGrpSpPr>
        <p:grpSpPr>
          <a:xfrm>
            <a:off x="1967653" y="2505914"/>
            <a:ext cx="535094" cy="544829"/>
            <a:chOff x="4854359" y="601409"/>
            <a:chExt cx="535094" cy="535094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0" name="Arrow: Down 9">
              <a:extLst>
                <a:ext uri="{FF2B5EF4-FFF2-40B4-BE49-F238E27FC236}">
                  <a16:creationId xmlns:a16="http://schemas.microsoft.com/office/drawing/2014/main" id="{484396F5-486B-5843-03FF-6A3CD38A0656}"/>
                </a:ext>
              </a:extLst>
            </p:cNvPr>
            <p:cNvSpPr/>
            <p:nvPr/>
          </p:nvSpPr>
          <p:spPr>
            <a:xfrm>
              <a:off x="4854359" y="601409"/>
              <a:ext cx="535094" cy="535094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1" name="Arrow: Down 4">
              <a:extLst>
                <a:ext uri="{FF2B5EF4-FFF2-40B4-BE49-F238E27FC236}">
                  <a16:creationId xmlns:a16="http://schemas.microsoft.com/office/drawing/2014/main" id="{4AEE26BA-2F19-FFC3-4570-2E223AF4DE08}"/>
                </a:ext>
              </a:extLst>
            </p:cNvPr>
            <p:cNvSpPr txBox="1"/>
            <p:nvPr/>
          </p:nvSpPr>
          <p:spPr>
            <a:xfrm>
              <a:off x="4974755" y="601409"/>
              <a:ext cx="294302" cy="40265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A7A2CF4-85CC-EB8E-8E41-7A2C372DED04}"/>
              </a:ext>
            </a:extLst>
          </p:cNvPr>
          <p:cNvGrpSpPr/>
          <p:nvPr/>
        </p:nvGrpSpPr>
        <p:grpSpPr>
          <a:xfrm>
            <a:off x="1730586" y="4942855"/>
            <a:ext cx="535094" cy="675108"/>
            <a:chOff x="4854359" y="601409"/>
            <a:chExt cx="535094" cy="535094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3" name="Arrow: Down 12">
              <a:extLst>
                <a:ext uri="{FF2B5EF4-FFF2-40B4-BE49-F238E27FC236}">
                  <a16:creationId xmlns:a16="http://schemas.microsoft.com/office/drawing/2014/main" id="{EBDC6053-3687-E420-CC61-1657B01CB514}"/>
                </a:ext>
              </a:extLst>
            </p:cNvPr>
            <p:cNvSpPr/>
            <p:nvPr/>
          </p:nvSpPr>
          <p:spPr>
            <a:xfrm>
              <a:off x="4854359" y="601409"/>
              <a:ext cx="535094" cy="535094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4" name="Arrow: Down 4">
              <a:extLst>
                <a:ext uri="{FF2B5EF4-FFF2-40B4-BE49-F238E27FC236}">
                  <a16:creationId xmlns:a16="http://schemas.microsoft.com/office/drawing/2014/main" id="{280A7461-DB13-E908-5984-8E742DB2B92E}"/>
                </a:ext>
              </a:extLst>
            </p:cNvPr>
            <p:cNvSpPr txBox="1"/>
            <p:nvPr/>
          </p:nvSpPr>
          <p:spPr>
            <a:xfrm>
              <a:off x="4974755" y="601409"/>
              <a:ext cx="294302" cy="40265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B8EF2B2-C9C9-DC0C-BB56-A1FBE6D7496D}"/>
              </a:ext>
            </a:extLst>
          </p:cNvPr>
          <p:cNvGrpSpPr/>
          <p:nvPr/>
        </p:nvGrpSpPr>
        <p:grpSpPr>
          <a:xfrm rot="16200000">
            <a:off x="3735495" y="5532174"/>
            <a:ext cx="535094" cy="772160"/>
            <a:chOff x="4854359" y="601409"/>
            <a:chExt cx="535094" cy="535094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6" name="Arrow: Down 15">
              <a:extLst>
                <a:ext uri="{FF2B5EF4-FFF2-40B4-BE49-F238E27FC236}">
                  <a16:creationId xmlns:a16="http://schemas.microsoft.com/office/drawing/2014/main" id="{3C388E9B-D3F1-60EC-F83C-1E86AC9DEA5A}"/>
                </a:ext>
              </a:extLst>
            </p:cNvPr>
            <p:cNvSpPr/>
            <p:nvPr/>
          </p:nvSpPr>
          <p:spPr>
            <a:xfrm>
              <a:off x="4854359" y="601409"/>
              <a:ext cx="535094" cy="535094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7" name="Arrow: Down 4">
              <a:extLst>
                <a:ext uri="{FF2B5EF4-FFF2-40B4-BE49-F238E27FC236}">
                  <a16:creationId xmlns:a16="http://schemas.microsoft.com/office/drawing/2014/main" id="{3A42FF3A-8E99-16C8-46C0-4F49ECD135A2}"/>
                </a:ext>
              </a:extLst>
            </p:cNvPr>
            <p:cNvSpPr txBox="1"/>
            <p:nvPr/>
          </p:nvSpPr>
          <p:spPr>
            <a:xfrm>
              <a:off x="4974755" y="601409"/>
              <a:ext cx="294302" cy="40265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01635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 animBg="1"/>
      <p:bldP spid="3" grpId="0" animBg="1"/>
      <p:bldP spid="6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DFD3F-0302-2A7A-9C2E-8618BC643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816429"/>
          </a:xfrm>
        </p:spPr>
        <p:txBody>
          <a:bodyPr/>
          <a:lstStyle/>
          <a:p>
            <a:r>
              <a:rPr lang="en-GB" dirty="0">
                <a:solidFill>
                  <a:srgbClr val="C00000"/>
                </a:solidFill>
              </a:rPr>
              <a:t>Technologies &amp; System Architecture</a:t>
            </a:r>
            <a:endParaRPr lang="en-GB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318B3DB1-3F12-877A-3828-240A569990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1771026"/>
              </p:ext>
            </p:extLst>
          </p:nvPr>
        </p:nvGraphicFramePr>
        <p:xfrm>
          <a:off x="406171" y="1858178"/>
          <a:ext cx="6999290" cy="45734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Diagram illustrating a web application architecture with frontend, backend, and database components. Frontend uses React, TypeScript, and Vite, communicating via HTTP with backend built on Node.js and Express.js, which handles API requests to a MongoDB database.&#10;&#10;AI-generated content may be incorrect.">
            <a:extLst>
              <a:ext uri="{FF2B5EF4-FFF2-40B4-BE49-F238E27FC236}">
                <a16:creationId xmlns:a16="http://schemas.microsoft.com/office/drawing/2014/main" id="{82B0D591-05A6-2DA9-D922-B5C6B52FC2A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20346" r="7332" b="28503"/>
          <a:stretch>
            <a:fillRect/>
          </a:stretch>
        </p:blipFill>
        <p:spPr>
          <a:xfrm>
            <a:off x="7569200" y="1502229"/>
            <a:ext cx="4256543" cy="28331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CF4B8D-FE79-037E-6183-E44B8200B654}"/>
              </a:ext>
            </a:extLst>
          </p:cNvPr>
          <p:cNvSpPr txBox="1"/>
          <p:nvPr/>
        </p:nvSpPr>
        <p:spPr>
          <a:xfrm>
            <a:off x="7569200" y="4783207"/>
            <a:ext cx="4256543" cy="1464231"/>
          </a:xfrm>
          <a:prstGeom prst="roundRect">
            <a:avLst/>
          </a:prstGeom>
          <a:solidFill>
            <a:schemeClr val="bg1"/>
          </a:solidFill>
          <a:effectLst>
            <a:glow rad="101600">
              <a:schemeClr val="tx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1600" b="1" dirty="0"/>
              <a:t>How the high-level components interact: </a:t>
            </a:r>
            <a:r>
              <a:rPr lang="en-US" sz="1600" dirty="0"/>
              <a:t>This interaction between components creates a </a:t>
            </a:r>
            <a:r>
              <a:rPr lang="en-US" sz="1600" b="1" dirty="0"/>
              <a:t>cohesive architecture</a:t>
            </a:r>
            <a:r>
              <a:rPr lang="en-US" sz="1600" dirty="0"/>
              <a:t> that supports the </a:t>
            </a:r>
            <a:r>
              <a:rPr lang="en-US" sz="1600" b="1" dirty="0"/>
              <a:t>application’s functionalities </a:t>
            </a:r>
            <a:r>
              <a:rPr lang="en-US" sz="1600" dirty="0"/>
              <a:t>while ensuring a smooth user experience (UX).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357472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FFEC7B1-15E2-434A-9868-42C945E476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>
                                            <p:graphicEl>
                                              <a:dgm id="{DFFEC7B1-15E2-434A-9868-42C945E476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1CD78C03-E62F-4D7E-8EB1-BC3A5DAFF7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>
                                            <p:graphicEl>
                                              <a:dgm id="{1CD78C03-E62F-4D7E-8EB1-BC3A5DAFF7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5D44DC04-315E-4D30-B09F-11DA79EE3D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8">
                                            <p:graphicEl>
                                              <a:dgm id="{5D44DC04-315E-4D30-B09F-11DA79EE3D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6D301E9B-EB8F-43E9-9EE3-777574617C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8">
                                            <p:graphicEl>
                                              <a:dgm id="{6D301E9B-EB8F-43E9-9EE3-777574617CB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1F41CD7C-7C69-4218-9A6A-6C139AAA1E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8">
                                            <p:graphicEl>
                                              <a:dgm id="{1F41CD7C-7C69-4218-9A6A-6C139AAA1EE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3F7FB22-06DD-4111-B6C8-078C22F458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8">
                                            <p:graphicEl>
                                              <a:dgm id="{E3F7FB22-06DD-4111-B6C8-078C22F458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5FDA1F76-0DBF-4D08-B7D8-27E70963C4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8">
                                            <p:graphicEl>
                                              <a:dgm id="{5FDA1F76-0DBF-4D08-B7D8-27E70963C4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5428869C-A1A7-40EB-932B-8DDCB7E3E0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8">
                                            <p:graphicEl>
                                              <a:dgm id="{5428869C-A1A7-40EB-932B-8DDCB7E3E0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353E6651-668C-4928-9906-166F790E1A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8">
                                            <p:graphicEl>
                                              <a:dgm id="{353E6651-668C-4928-9906-166F790E1A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Sub>
          <a:bldDgm bld="one"/>
        </p:bldSub>
      </p:bldGraphic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B071FE-363F-E709-64EE-295370534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7A8DB35-2A15-E66F-757A-8B4D143560DB}"/>
              </a:ext>
            </a:extLst>
          </p:cNvPr>
          <p:cNvGrpSpPr/>
          <p:nvPr/>
        </p:nvGrpSpPr>
        <p:grpSpPr>
          <a:xfrm rot="7504123">
            <a:off x="6772593" y="1442305"/>
            <a:ext cx="535094" cy="1259331"/>
            <a:chOff x="4854359" y="601408"/>
            <a:chExt cx="535094" cy="535095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5" name="Arrow: Down 4">
              <a:extLst>
                <a:ext uri="{FF2B5EF4-FFF2-40B4-BE49-F238E27FC236}">
                  <a16:creationId xmlns:a16="http://schemas.microsoft.com/office/drawing/2014/main" id="{8DDE7936-6473-A88A-3EEB-CF01AE390DE8}"/>
                </a:ext>
              </a:extLst>
            </p:cNvPr>
            <p:cNvSpPr/>
            <p:nvPr/>
          </p:nvSpPr>
          <p:spPr>
            <a:xfrm>
              <a:off x="4854359" y="601409"/>
              <a:ext cx="535094" cy="535094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9" name="Arrow: Down 4">
              <a:extLst>
                <a:ext uri="{FF2B5EF4-FFF2-40B4-BE49-F238E27FC236}">
                  <a16:creationId xmlns:a16="http://schemas.microsoft.com/office/drawing/2014/main" id="{E25BCDDE-73F1-F600-8475-4B17DE0D36BD}"/>
                </a:ext>
              </a:extLst>
            </p:cNvPr>
            <p:cNvSpPr txBox="1"/>
            <p:nvPr/>
          </p:nvSpPr>
          <p:spPr>
            <a:xfrm>
              <a:off x="4974755" y="601408"/>
              <a:ext cx="294302" cy="40265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2AC08E4-3036-FF89-94CE-EE1D95135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5039" y="500743"/>
            <a:ext cx="4724927" cy="188443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Development &amp; Deployment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FAA017-BAC4-8E86-FE35-650370B44C62}"/>
              </a:ext>
            </a:extLst>
          </p:cNvPr>
          <p:cNvSpPr txBox="1"/>
          <p:nvPr/>
        </p:nvSpPr>
        <p:spPr>
          <a:xfrm>
            <a:off x="206830" y="309287"/>
            <a:ext cx="6362291" cy="1502725"/>
          </a:xfrm>
          <a:prstGeom prst="roundRect">
            <a:avLst/>
          </a:prstGeom>
          <a:solidFill>
            <a:schemeClr val="tx1"/>
          </a:solidFill>
          <a:effectLst>
            <a:glow rad="101600">
              <a:schemeClr val="bg1">
                <a:alpha val="60000"/>
              </a:schemeClr>
            </a:glow>
          </a:effectLst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</a:pPr>
            <a:r>
              <a:rPr lang="en-US" sz="1500" spc="300" dirty="0">
                <a:solidFill>
                  <a:schemeClr val="bg1"/>
                </a:solidFill>
              </a:rPr>
              <a:t>I worked on my Final Year Project (FYP):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 pitchFamily="34" charset="0"/>
              <a:buChar char="•"/>
            </a:pPr>
            <a:r>
              <a:rPr lang="en-US" sz="1500" spc="300" dirty="0">
                <a:solidFill>
                  <a:schemeClr val="bg1"/>
                </a:solidFill>
              </a:rPr>
              <a:t>Completed the multiplayer game (Almost)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 pitchFamily="34" charset="0"/>
              <a:buChar char="•"/>
            </a:pPr>
            <a:r>
              <a:rPr lang="en-US" sz="1500" spc="300" dirty="0">
                <a:solidFill>
                  <a:schemeClr val="bg1"/>
                </a:solidFill>
              </a:rPr>
              <a:t>Added more data for users, friends, requests, etc.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 pitchFamily="34" charset="0"/>
              <a:buChar char="•"/>
            </a:pPr>
            <a:r>
              <a:rPr lang="en-US" sz="1500" spc="300" dirty="0">
                <a:solidFill>
                  <a:schemeClr val="bg1"/>
                </a:solidFill>
              </a:rPr>
              <a:t>Started my dissertation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 pitchFamily="34" charset="0"/>
              <a:buChar char="•"/>
            </a:pPr>
            <a:endParaRPr lang="en-US" sz="2100" dirty="0">
              <a:solidFill>
                <a:schemeClr val="bg1"/>
              </a:solidFill>
            </a:endParaRPr>
          </a:p>
        </p:txBody>
      </p:sp>
      <p:pic>
        <p:nvPicPr>
          <p:cNvPr id="7" name="FYP Prototype Video">
            <a:hlinkClick r:id="" action="ppaction://media"/>
            <a:extLst>
              <a:ext uri="{FF2B5EF4-FFF2-40B4-BE49-F238E27FC236}">
                <a16:creationId xmlns:a16="http://schemas.microsoft.com/office/drawing/2014/main" id="{A6F01BEF-A15A-DE0E-D20B-81138EEEAB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93477" y="2385181"/>
            <a:ext cx="6086489" cy="256745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FCD2BF-F51C-EB64-7F07-3E44AB3BF7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17" y="2110143"/>
            <a:ext cx="5530025" cy="2942558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CDA18B4-CE3B-EDE4-C7AB-AD71D52441AE}"/>
              </a:ext>
            </a:extLst>
          </p:cNvPr>
          <p:cNvSpPr txBox="1"/>
          <p:nvPr/>
        </p:nvSpPr>
        <p:spPr>
          <a:xfrm>
            <a:off x="141514" y="5289664"/>
            <a:ext cx="11938452" cy="1502724"/>
          </a:xfrm>
          <a:prstGeom prst="roundRect">
            <a:avLst/>
          </a:prstGeom>
          <a:solidFill>
            <a:schemeClr val="bg1"/>
          </a:solidFill>
          <a:effectLst>
            <a:glow rad="101600">
              <a:schemeClr val="tx1">
                <a:alpha val="60000"/>
              </a:schemeClr>
            </a:glow>
          </a:effectLst>
        </p:spPr>
        <p:txBody>
          <a:bodyPr vert="horz" lIns="91440" tIns="45720" rIns="91440" bIns="45720" numCol="2" rtlCol="0" anchor="t">
            <a:normAutofit fontScale="55000" lnSpcReduction="20000"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</a:pPr>
            <a:r>
              <a:rPr lang="en-US" sz="2000" b="1" spc="300" dirty="0"/>
              <a:t>Objectives: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 pitchFamily="34" charset="0"/>
              <a:buChar char="•"/>
            </a:pPr>
            <a:r>
              <a:rPr lang="en-US" sz="2000" spc="300" dirty="0"/>
              <a:t>The login and signup features have been successfully implemented.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 pitchFamily="34" charset="0"/>
              <a:buChar char="•"/>
            </a:pPr>
            <a:r>
              <a:rPr lang="en-US" sz="2000" spc="300" dirty="0"/>
              <a:t>Test the recent game data before beginning multiplayer game testing.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 pitchFamily="34" charset="0"/>
              <a:buChar char="•"/>
            </a:pPr>
            <a:r>
              <a:rPr lang="en-US" sz="2000" spc="300" dirty="0"/>
              <a:t>All five tabs have been configured.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 pitchFamily="34" charset="0"/>
              <a:buChar char="•"/>
            </a:pPr>
            <a:r>
              <a:rPr lang="en-US" sz="2000" spc="300" dirty="0"/>
              <a:t>Features for clearing the cache, installing the app, and customizing the appearance have been implemented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 pitchFamily="34" charset="0"/>
              <a:buChar char="•"/>
            </a:pPr>
            <a:r>
              <a:rPr lang="en-US" sz="2000" spc="300" dirty="0"/>
              <a:t>Development of user creation, request management, and friend additions is underway.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 pitchFamily="34" charset="0"/>
              <a:buChar char="•"/>
            </a:pPr>
            <a:r>
              <a:rPr lang="en-US" sz="2000" spc="300" dirty="0"/>
              <a:t>Progress is being made on sorting out the AI and multiplayer game functionality.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1BF044D-6E75-39C1-9B66-BB7197D8F5F4}"/>
              </a:ext>
            </a:extLst>
          </p:cNvPr>
          <p:cNvGrpSpPr/>
          <p:nvPr/>
        </p:nvGrpSpPr>
        <p:grpSpPr>
          <a:xfrm rot="16200000">
            <a:off x="5521932" y="3365538"/>
            <a:ext cx="535094" cy="408674"/>
            <a:chOff x="4854359" y="601409"/>
            <a:chExt cx="535094" cy="535094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1" name="Arrow: Down 10">
              <a:extLst>
                <a:ext uri="{FF2B5EF4-FFF2-40B4-BE49-F238E27FC236}">
                  <a16:creationId xmlns:a16="http://schemas.microsoft.com/office/drawing/2014/main" id="{7F83942A-088C-F5B7-EBDF-ADFE0354EA43}"/>
                </a:ext>
              </a:extLst>
            </p:cNvPr>
            <p:cNvSpPr/>
            <p:nvPr/>
          </p:nvSpPr>
          <p:spPr>
            <a:xfrm>
              <a:off x="4854359" y="601409"/>
              <a:ext cx="535094" cy="535094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2" name="Arrow: Down 4">
              <a:extLst>
                <a:ext uri="{FF2B5EF4-FFF2-40B4-BE49-F238E27FC236}">
                  <a16:creationId xmlns:a16="http://schemas.microsoft.com/office/drawing/2014/main" id="{91A7A34D-F886-1F4A-572A-04DAC5540BA0}"/>
                </a:ext>
              </a:extLst>
            </p:cNvPr>
            <p:cNvSpPr txBox="1"/>
            <p:nvPr/>
          </p:nvSpPr>
          <p:spPr>
            <a:xfrm>
              <a:off x="4974755" y="601409"/>
              <a:ext cx="294302" cy="40265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FDC27FE-C97E-F7F0-26EE-04844A3D1AB3}"/>
              </a:ext>
            </a:extLst>
          </p:cNvPr>
          <p:cNvGrpSpPr/>
          <p:nvPr/>
        </p:nvGrpSpPr>
        <p:grpSpPr>
          <a:xfrm rot="10800000">
            <a:off x="1854152" y="4951554"/>
            <a:ext cx="535094" cy="408674"/>
            <a:chOff x="4854359" y="601409"/>
            <a:chExt cx="535094" cy="535094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4" name="Arrow: Down 13">
              <a:extLst>
                <a:ext uri="{FF2B5EF4-FFF2-40B4-BE49-F238E27FC236}">
                  <a16:creationId xmlns:a16="http://schemas.microsoft.com/office/drawing/2014/main" id="{6DE52469-FB75-67C8-4585-4202C1A5C1B4}"/>
                </a:ext>
              </a:extLst>
            </p:cNvPr>
            <p:cNvSpPr/>
            <p:nvPr/>
          </p:nvSpPr>
          <p:spPr>
            <a:xfrm>
              <a:off x="4854359" y="601409"/>
              <a:ext cx="535094" cy="535094"/>
            </a:xfrm>
            <a:prstGeom prst="downArrow">
              <a:avLst>
                <a:gd name="adj1" fmla="val 55000"/>
                <a:gd name="adj2" fmla="val 45000"/>
              </a:avLst>
            </a:prstGeom>
            <a:grpFill/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5" name="Arrow: Down 4">
              <a:extLst>
                <a:ext uri="{FF2B5EF4-FFF2-40B4-BE49-F238E27FC236}">
                  <a16:creationId xmlns:a16="http://schemas.microsoft.com/office/drawing/2014/main" id="{BB0EF165-BFCC-C16E-AD69-D73F0E9E501F}"/>
                </a:ext>
              </a:extLst>
            </p:cNvPr>
            <p:cNvSpPr txBox="1"/>
            <p:nvPr/>
          </p:nvSpPr>
          <p:spPr>
            <a:xfrm>
              <a:off x="4974755" y="601409"/>
              <a:ext cx="294302" cy="402658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1456612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6117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3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B4C1A-9914-C24F-8394-D86CF28D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B7EC6-99E4-E962-9900-CA27A92891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835784"/>
            <a:ext cx="3178628" cy="788974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rgbClr val="C00000"/>
                </a:solidFill>
              </a:rPr>
              <a:t>Work Plan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26D0DF6-F49E-65DE-183A-F7E356F4FB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6923671"/>
              </p:ext>
            </p:extLst>
          </p:nvPr>
        </p:nvGraphicFramePr>
        <p:xfrm>
          <a:off x="431361" y="1861741"/>
          <a:ext cx="7776468" cy="480865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515925">
                  <a:extLst>
                    <a:ext uri="{9D8B030D-6E8A-4147-A177-3AD203B41FA5}">
                      <a16:colId xmlns:a16="http://schemas.microsoft.com/office/drawing/2014/main" val="1150725367"/>
                    </a:ext>
                  </a:extLst>
                </a:gridCol>
                <a:gridCol w="1736543">
                  <a:extLst>
                    <a:ext uri="{9D8B030D-6E8A-4147-A177-3AD203B41FA5}">
                      <a16:colId xmlns:a16="http://schemas.microsoft.com/office/drawing/2014/main" val="423276653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728336459"/>
                    </a:ext>
                  </a:extLst>
                </a:gridCol>
              </a:tblGrid>
              <a:tr h="38382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Task List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Start of Date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End of Date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421022008"/>
                  </a:ext>
                </a:extLst>
              </a:tr>
              <a:tr h="6050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Project Proposal (Project Definition, Research Requirements &amp; Gathering)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15/9/2025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31/10/2025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9868816"/>
                  </a:ext>
                </a:extLst>
              </a:tr>
              <a:tr h="59016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System Architecture Planning (E.g. link on proto.io, research, AI Model, Integration)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1/10/2025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5/12/2025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4702225"/>
                  </a:ext>
                </a:extLst>
              </a:tr>
              <a:tr h="39536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Frontend Development (React)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1/11/2025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14/2/2026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8330085"/>
                  </a:ext>
                </a:extLst>
              </a:tr>
              <a:tr h="44058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Backend Development (Node.js OR Server.js)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1/11/2025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28/2/2026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820490"/>
                  </a:ext>
                </a:extLst>
              </a:tr>
              <a:tr h="38382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Database Setup (MongoDB)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1/12/2025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31/1/2026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863696"/>
                  </a:ext>
                </a:extLst>
              </a:tr>
              <a:tr h="38382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500">
                          <a:effectLst/>
                        </a:rPr>
                        <a:t>AI Model Development (Data Collection, Training, and Optimization)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19/1/2026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15/3/2026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328659"/>
                  </a:ext>
                </a:extLst>
              </a:tr>
              <a:tr h="38382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Integration (Frontend + Backend + Model)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1/2/2026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31/3/2026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045235"/>
                  </a:ext>
                </a:extLst>
              </a:tr>
              <a:tr h="38382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500">
                          <a:effectLst/>
                        </a:rPr>
                        <a:t>Testing &amp; Quality Assurance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1/11/2025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30/4/2026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832489"/>
                  </a:ext>
                </a:extLst>
              </a:tr>
              <a:tr h="40114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500">
                          <a:effectLst/>
                        </a:rPr>
                        <a:t>Project Documentation &amp; Dissertation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1/1/2026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30/4/2026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819004"/>
                  </a:ext>
                </a:extLst>
              </a:tr>
              <a:tr h="38382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Final Presentation &amp; Submission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>
                          <a:effectLst/>
                        </a:rPr>
                        <a:t>1/4/2026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E" sz="1500" dirty="0">
                          <a:effectLst/>
                        </a:rPr>
                        <a:t>30/4/2026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73" marR="34273" marT="0" marB="0" anchor="ctr">
                    <a:cell3D prstMaterial="dkEdge">
                      <a:bevel prst="convex"/>
                      <a:lightRig rig="flood" dir="t"/>
                    </a:cell3D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32658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9185C4B-1CF0-77A3-260C-50BF516F65D3}"/>
              </a:ext>
            </a:extLst>
          </p:cNvPr>
          <p:cNvSpPr txBox="1"/>
          <p:nvPr/>
        </p:nvSpPr>
        <p:spPr>
          <a:xfrm>
            <a:off x="8654143" y="2997637"/>
            <a:ext cx="3309257" cy="2536865"/>
          </a:xfrm>
          <a:prstGeom prst="round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E" sz="25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ighlight>
                  <a:srgbClr val="FF0000"/>
                </a:highlight>
              </a:rPr>
              <a:t>Red</a:t>
            </a:r>
            <a:r>
              <a:rPr lang="en-IE" sz="25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=&gt; Todo</a:t>
            </a:r>
          </a:p>
          <a:p>
            <a:pPr>
              <a:lnSpc>
                <a:spcPct val="200000"/>
              </a:lnSpc>
            </a:pPr>
            <a:r>
              <a:rPr lang="en-IE" sz="25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ighlight>
                  <a:srgbClr val="FFFF00"/>
                </a:highlight>
              </a:rPr>
              <a:t>Yellow</a:t>
            </a:r>
            <a:r>
              <a:rPr lang="en-IE" sz="25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=&gt; In Progress</a:t>
            </a:r>
          </a:p>
          <a:p>
            <a:pPr>
              <a:lnSpc>
                <a:spcPct val="200000"/>
              </a:lnSpc>
            </a:pPr>
            <a:r>
              <a:rPr lang="en-IE" sz="25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ighlight>
                  <a:srgbClr val="00FF00"/>
                </a:highlight>
              </a:rPr>
              <a:t>Green</a:t>
            </a:r>
            <a:r>
              <a:rPr lang="en-IE" sz="25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=&gt; Done</a:t>
            </a:r>
            <a:endParaRPr lang="en-GB" sz="25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10813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781</Words>
  <Application>Microsoft Office PowerPoint</Application>
  <PresentationFormat>Widescreen</PresentationFormat>
  <Paragraphs>73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Corbel</vt:lpstr>
      <vt:lpstr>Parallax</vt:lpstr>
      <vt:lpstr>Guardians of the Chess Grandmaster</vt:lpstr>
      <vt:lpstr>Context &amp; Objectives</vt:lpstr>
      <vt:lpstr>Technologies &amp; System Architecture</vt:lpstr>
      <vt:lpstr>Development &amp; Deployment</vt:lpstr>
      <vt:lpstr>Work Plan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Project - Sample PPT</dc:title>
  <dc:subject/>
  <dc:creator>John Healy</dc:creator>
  <cp:keywords/>
  <dc:description/>
  <cp:lastModifiedBy>TOMAS PETTIT - STUDENT</cp:lastModifiedBy>
  <cp:revision>22</cp:revision>
  <dcterms:created xsi:type="dcterms:W3CDTF">2016-11-25T13:17:28Z</dcterms:created>
  <dcterms:modified xsi:type="dcterms:W3CDTF">2026-01-15T10:36:17Z</dcterms:modified>
  <cp:category/>
</cp:coreProperties>
</file>

<file path=docProps/thumbnail.jpeg>
</file>